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6"/>
  </p:notesMasterIdLst>
  <p:sldIdLst>
    <p:sldId id="344" r:id="rId2"/>
    <p:sldId id="370" r:id="rId3"/>
    <p:sldId id="378" r:id="rId4"/>
    <p:sldId id="363" r:id="rId5"/>
    <p:sldId id="372" r:id="rId6"/>
    <p:sldId id="373" r:id="rId7"/>
    <p:sldId id="369" r:id="rId8"/>
    <p:sldId id="374" r:id="rId9"/>
    <p:sldId id="375" r:id="rId10"/>
    <p:sldId id="376" r:id="rId11"/>
    <p:sldId id="379" r:id="rId12"/>
    <p:sldId id="377" r:id="rId13"/>
    <p:sldId id="380" r:id="rId14"/>
    <p:sldId id="362" r:id="rId15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17"/>
    </p:embeddedFont>
    <p:embeddedFont>
      <p:font typeface="Montserrat" panose="00000500000000000000" pitchFamily="2" charset="-18"/>
      <p:regular r:id="rId18"/>
      <p:bold r:id="rId19"/>
      <p:italic r:id="rId20"/>
      <p:boldItalic r:id="rId21"/>
    </p:embeddedFont>
    <p:embeddedFont>
      <p:font typeface="Playfair Display" panose="00000500000000000000" pitchFamily="2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50419-0616-4480-88FE-04CD0D99DB48}" v="69" dt="2025-09-17T06:44:28.906"/>
  </p1510:revLst>
</p1510:revInfo>
</file>

<file path=ppt/tableStyles.xml><?xml version="1.0" encoding="utf-8"?>
<a:tblStyleLst xmlns:a="http://schemas.openxmlformats.org/drawingml/2006/main" def="{D04249CD-676C-4D03-8B09-13E635B2EB00}">
  <a:tblStyle styleId="{D04249CD-676C-4D03-8B09-13E635B2EB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Korená Hillayová" userId="d1ca62e0-6d6f-49f0-985c-9ab123791d39" providerId="ADAL" clId="{6B87C740-0345-4D62-A10A-16B0AF524417}"/>
    <pc:docChg chg="undo custSel addSld delSld modSld">
      <pc:chgData name="Michaela Korená Hillayová" userId="d1ca62e0-6d6f-49f0-985c-9ab123791d39" providerId="ADAL" clId="{6B87C740-0345-4D62-A10A-16B0AF524417}" dt="2025-09-17T06:44:28.910" v="350"/>
      <pc:docMkLst>
        <pc:docMk/>
      </pc:docMkLst>
      <pc:sldChg chg="addSp delSp modSp mod setBg">
        <pc:chgData name="Michaela Korená Hillayová" userId="d1ca62e0-6d6f-49f0-985c-9ab123791d39" providerId="ADAL" clId="{6B87C740-0345-4D62-A10A-16B0AF524417}" dt="2025-09-17T06:36:17.579" v="287" actId="22"/>
        <pc:sldMkLst>
          <pc:docMk/>
          <pc:sldMk cId="767519423" sldId="344"/>
        </pc:sldMkLst>
        <pc:spChg chg="mod">
          <ac:chgData name="Michaela Korená Hillayová" userId="d1ca62e0-6d6f-49f0-985c-9ab123791d39" providerId="ADAL" clId="{6B87C740-0345-4D62-A10A-16B0AF524417}" dt="2025-09-16T09:24:52.689" v="54" actId="2711"/>
          <ac:spMkLst>
            <pc:docMk/>
            <pc:sldMk cId="767519423" sldId="344"/>
            <ac:spMk id="2" creationId="{6BF8709E-561A-F16F-75CE-17042915C78F}"/>
          </ac:spMkLst>
        </pc:spChg>
        <pc:spChg chg="mod">
          <ac:chgData name="Michaela Korená Hillayová" userId="d1ca62e0-6d6f-49f0-985c-9ab123791d39" providerId="ADAL" clId="{6B87C740-0345-4D62-A10A-16B0AF524417}" dt="2025-09-16T12:44:48.027" v="283" actId="2711"/>
          <ac:spMkLst>
            <pc:docMk/>
            <pc:sldMk cId="767519423" sldId="344"/>
            <ac:spMk id="5" creationId="{5E38EC08-08BD-13AA-8DEC-BF2ED2E497E4}"/>
          </ac:spMkLst>
        </pc:spChg>
        <pc:spChg chg="add del mod">
          <ac:chgData name="Michaela Korená Hillayová" userId="d1ca62e0-6d6f-49f0-985c-9ab123791d39" providerId="ADAL" clId="{6B87C740-0345-4D62-A10A-16B0AF524417}" dt="2025-09-17T06:36:17.579" v="287" actId="22"/>
          <ac:spMkLst>
            <pc:docMk/>
            <pc:sldMk cId="767519423" sldId="344"/>
            <ac:spMk id="6" creationId="{F1FAB000-C36A-9B26-58EA-FF81F63CCDE0}"/>
          </ac:spMkLst>
        </pc:spChg>
        <pc:spChg chg="mod">
          <ac:chgData name="Michaela Korená Hillayová" userId="d1ca62e0-6d6f-49f0-985c-9ab123791d39" providerId="ADAL" clId="{6B87C740-0345-4D62-A10A-16B0AF524417}" dt="2025-09-16T09:25:14.256" v="61" actId="6549"/>
          <ac:spMkLst>
            <pc:docMk/>
            <pc:sldMk cId="767519423" sldId="344"/>
            <ac:spMk id="8" creationId="{D3DDCE69-2289-FC37-7221-9254626BAD08}"/>
          </ac:spMkLst>
        </pc:spChg>
        <pc:spChg chg="mod">
          <ac:chgData name="Michaela Korená Hillayová" userId="d1ca62e0-6d6f-49f0-985c-9ab123791d39" providerId="ADAL" clId="{6B87C740-0345-4D62-A10A-16B0AF524417}" dt="2025-09-16T09:24:40.092" v="52" actId="20577"/>
          <ac:spMkLst>
            <pc:docMk/>
            <pc:sldMk cId="767519423" sldId="344"/>
            <ac:spMk id="146" creationId="{9E4EA90A-2A72-9DE0-56FA-47F8C9014C24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4:09.273" v="346" actId="2711"/>
        <pc:sldMkLst>
          <pc:docMk/>
          <pc:sldMk cId="1722232409" sldId="362"/>
        </pc:sldMkLst>
        <pc:spChg chg="mod">
          <ac:chgData name="Michaela Korená Hillayová" userId="d1ca62e0-6d6f-49f0-985c-9ab123791d39" providerId="ADAL" clId="{6B87C740-0345-4D62-A10A-16B0AF524417}" dt="2025-09-16T09:23:19.301" v="44" actId="20577"/>
          <ac:spMkLst>
            <pc:docMk/>
            <pc:sldMk cId="1722232409" sldId="362"/>
            <ac:spMk id="8" creationId="{4ECD5C3C-0E3C-1E6A-13F7-C49F8DC1048E}"/>
          </ac:spMkLst>
        </pc:spChg>
        <pc:spChg chg="mod">
          <ac:chgData name="Michaela Korená Hillayová" userId="d1ca62e0-6d6f-49f0-985c-9ab123791d39" providerId="ADAL" clId="{6B87C740-0345-4D62-A10A-16B0AF524417}" dt="2025-09-16T09:23:10.632" v="41" actId="1076"/>
          <ac:spMkLst>
            <pc:docMk/>
            <pc:sldMk cId="1722232409" sldId="362"/>
            <ac:spMk id="11" creationId="{8574FA2B-B694-6E16-A230-036039C5DF13}"/>
          </ac:spMkLst>
        </pc:spChg>
        <pc:spChg chg="mod">
          <ac:chgData name="Michaela Korená Hillayová" userId="d1ca62e0-6d6f-49f0-985c-9ab123791d39" providerId="ADAL" clId="{6B87C740-0345-4D62-A10A-16B0AF524417}" dt="2025-09-17T06:44:09.273" v="346" actId="2711"/>
          <ac:spMkLst>
            <pc:docMk/>
            <pc:sldMk cId="1722232409" sldId="362"/>
            <ac:spMk id="12" creationId="{F3376A85-0363-633D-72D1-48879DEA5216}"/>
          </ac:spMkLst>
        </pc:spChg>
        <pc:spChg chg="mod">
          <ac:chgData name="Michaela Korená Hillayová" userId="d1ca62e0-6d6f-49f0-985c-9ab123791d39" providerId="ADAL" clId="{6B87C740-0345-4D62-A10A-16B0AF524417}" dt="2025-09-16T12:44:22.361" v="282" actId="403"/>
          <ac:spMkLst>
            <pc:docMk/>
            <pc:sldMk cId="1722232409" sldId="362"/>
            <ac:spMk id="13" creationId="{9E737965-752A-FDC6-7D07-6C81620AEF13}"/>
          </ac:spMkLst>
        </pc:spChg>
        <pc:spChg chg="mod">
          <ac:chgData name="Michaela Korená Hillayová" userId="d1ca62e0-6d6f-49f0-985c-9ab123791d39" providerId="ADAL" clId="{6B87C740-0345-4D62-A10A-16B0AF524417}" dt="2025-09-16T09:23:10.632" v="41" actId="1076"/>
          <ac:spMkLst>
            <pc:docMk/>
            <pc:sldMk cId="1722232409" sldId="362"/>
            <ac:spMk id="14" creationId="{F31DEE00-6BCF-C656-284C-AA7D19E386E4}"/>
          </ac:spMkLst>
        </pc:spChg>
        <pc:picChg chg="mod">
          <ac:chgData name="Michaela Korená Hillayová" userId="d1ca62e0-6d6f-49f0-985c-9ab123791d39" providerId="ADAL" clId="{6B87C740-0345-4D62-A10A-16B0AF524417}" dt="2025-09-16T09:23:10.632" v="41" actId="1076"/>
          <ac:picMkLst>
            <pc:docMk/>
            <pc:sldMk cId="1722232409" sldId="362"/>
            <ac:picMk id="3" creationId="{55F362E6-9D30-1BCC-1EFD-F53FA2E2765D}"/>
          </ac:picMkLst>
        </pc:picChg>
      </pc:sldChg>
      <pc:sldChg chg="modSp mod setBg">
        <pc:chgData name="Michaela Korená Hillayová" userId="d1ca62e0-6d6f-49f0-985c-9ab123791d39" providerId="ADAL" clId="{6B87C740-0345-4D62-A10A-16B0AF524417}" dt="2025-09-17T06:42:35.602" v="326" actId="2711"/>
        <pc:sldMkLst>
          <pc:docMk/>
          <pc:sldMk cId="1486850426" sldId="363"/>
        </pc:sldMkLst>
        <pc:spChg chg="mod">
          <ac:chgData name="Michaela Korená Hillayová" userId="d1ca62e0-6d6f-49f0-985c-9ab123791d39" providerId="ADAL" clId="{6B87C740-0345-4D62-A10A-16B0AF524417}" dt="2025-09-16T12:31:28.162" v="132" actId="2711"/>
          <ac:spMkLst>
            <pc:docMk/>
            <pc:sldMk cId="1486850426" sldId="363"/>
            <ac:spMk id="2" creationId="{985DECA9-32C2-60C8-6DF1-2B1BC202F32A}"/>
          </ac:spMkLst>
        </pc:spChg>
        <pc:spChg chg="mod">
          <ac:chgData name="Michaela Korená Hillayová" userId="d1ca62e0-6d6f-49f0-985c-9ab123791d39" providerId="ADAL" clId="{6B87C740-0345-4D62-A10A-16B0AF524417}" dt="2025-09-17T06:42:35.602" v="326" actId="2711"/>
          <ac:spMkLst>
            <pc:docMk/>
            <pc:sldMk cId="1486850426" sldId="363"/>
            <ac:spMk id="3" creationId="{33B298FB-E802-E9FE-04B1-67BC393B2994}"/>
          </ac:spMkLst>
        </pc:spChg>
        <pc:spChg chg="mod">
          <ac:chgData name="Michaela Korená Hillayová" userId="d1ca62e0-6d6f-49f0-985c-9ab123791d39" providerId="ADAL" clId="{6B87C740-0345-4D62-A10A-16B0AF524417}" dt="2025-09-16T12:32:07.485" v="135" actId="403"/>
          <ac:spMkLst>
            <pc:docMk/>
            <pc:sldMk cId="1486850426" sldId="363"/>
            <ac:spMk id="5" creationId="{02AC5A7E-3293-6880-0CAC-052C006E4236}"/>
          </ac:spMkLst>
        </pc:spChg>
        <pc:spChg chg="mod">
          <ac:chgData name="Michaela Korená Hillayová" userId="d1ca62e0-6d6f-49f0-985c-9ab123791d39" providerId="ADAL" clId="{6B87C740-0345-4D62-A10A-16B0AF524417}" dt="2025-09-16T12:31:36.930" v="133" actId="207"/>
          <ac:spMkLst>
            <pc:docMk/>
            <pc:sldMk cId="1486850426" sldId="363"/>
            <ac:spMk id="6" creationId="{9837DDAD-E9CF-81C1-7437-C6A6BD776CB4}"/>
          </ac:spMkLst>
        </pc:spChg>
        <pc:spChg chg="mod">
          <ac:chgData name="Michaela Korená Hillayová" userId="d1ca62e0-6d6f-49f0-985c-9ab123791d39" providerId="ADAL" clId="{6B87C740-0345-4D62-A10A-16B0AF524417}" dt="2025-09-16T12:31:28.162" v="132" actId="2711"/>
          <ac:spMkLst>
            <pc:docMk/>
            <pc:sldMk cId="1486850426" sldId="363"/>
            <ac:spMk id="7" creationId="{D077E9B3-0693-8B67-370F-01C46851562F}"/>
          </ac:spMkLst>
        </pc:spChg>
        <pc:spChg chg="mod">
          <ac:chgData name="Michaela Korená Hillayová" userId="d1ca62e0-6d6f-49f0-985c-9ab123791d39" providerId="ADAL" clId="{6B87C740-0345-4D62-A10A-16B0AF524417}" dt="2025-09-16T12:31:28.162" v="132" actId="2711"/>
          <ac:spMkLst>
            <pc:docMk/>
            <pc:sldMk cId="1486850426" sldId="363"/>
            <ac:spMk id="22" creationId="{707F14B6-2053-879F-FEF4-D44CB6811FE0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3:23.101" v="336"/>
        <pc:sldMkLst>
          <pc:docMk/>
          <pc:sldMk cId="1641960584" sldId="369"/>
        </pc:sldMkLst>
        <pc:spChg chg="mod">
          <ac:chgData name="Michaela Korená Hillayová" userId="d1ca62e0-6d6f-49f0-985c-9ab123791d39" providerId="ADAL" clId="{6B87C740-0345-4D62-A10A-16B0AF524417}" dt="2025-09-16T12:35:49.474" v="259" actId="207"/>
          <ac:spMkLst>
            <pc:docMk/>
            <pc:sldMk cId="1641960584" sldId="369"/>
            <ac:spMk id="6" creationId="{083F256B-7EF1-906C-9449-F925EE77749D}"/>
          </ac:spMkLst>
        </pc:spChg>
        <pc:spChg chg="mod">
          <ac:chgData name="Michaela Korená Hillayová" userId="d1ca62e0-6d6f-49f0-985c-9ab123791d39" providerId="ADAL" clId="{6B87C740-0345-4D62-A10A-16B0AF524417}" dt="2025-09-16T12:35:30.750" v="256" actId="2711"/>
          <ac:spMkLst>
            <pc:docMk/>
            <pc:sldMk cId="1641960584" sldId="369"/>
            <ac:spMk id="7" creationId="{2945B782-BEC1-7DDF-63EE-5CB3B2889F94}"/>
          </ac:spMkLst>
        </pc:spChg>
        <pc:spChg chg="mod">
          <ac:chgData name="Michaela Korená Hillayová" userId="d1ca62e0-6d6f-49f0-985c-9ab123791d39" providerId="ADAL" clId="{6B87C740-0345-4D62-A10A-16B0AF524417}" dt="2025-09-16T12:35:54.274" v="260" actId="20577"/>
          <ac:spMkLst>
            <pc:docMk/>
            <pc:sldMk cId="1641960584" sldId="369"/>
            <ac:spMk id="11" creationId="{1951D840-18C0-EAC9-2386-7D80596F9D0A}"/>
          </ac:spMkLst>
        </pc:spChg>
        <pc:spChg chg="mod">
          <ac:chgData name="Michaela Korená Hillayová" userId="d1ca62e0-6d6f-49f0-985c-9ab123791d39" providerId="ADAL" clId="{6B87C740-0345-4D62-A10A-16B0AF524417}" dt="2025-09-16T12:35:30.750" v="256" actId="2711"/>
          <ac:spMkLst>
            <pc:docMk/>
            <pc:sldMk cId="1641960584" sldId="369"/>
            <ac:spMk id="13" creationId="{2C1BB1F5-A14C-9AB2-4447-7F83E9C470D3}"/>
          </ac:spMkLst>
        </pc:spChg>
        <pc:spChg chg="mod">
          <ac:chgData name="Michaela Korená Hillayová" userId="d1ca62e0-6d6f-49f0-985c-9ab123791d39" providerId="ADAL" clId="{6B87C740-0345-4D62-A10A-16B0AF524417}" dt="2025-09-17T06:43:23.101" v="336"/>
          <ac:spMkLst>
            <pc:docMk/>
            <pc:sldMk cId="1641960584" sldId="369"/>
            <ac:spMk id="15" creationId="{0ADC868F-7E44-1600-C37C-0E39B9A7E7EF}"/>
          </ac:spMkLst>
        </pc:spChg>
        <pc:spChg chg="mod">
          <ac:chgData name="Michaela Korená Hillayová" userId="d1ca62e0-6d6f-49f0-985c-9ab123791d39" providerId="ADAL" clId="{6B87C740-0345-4D62-A10A-16B0AF524417}" dt="2025-09-16T12:35:44.319" v="258" actId="403"/>
          <ac:spMkLst>
            <pc:docMk/>
            <pc:sldMk cId="1641960584" sldId="369"/>
            <ac:spMk id="17" creationId="{1DACD7F1-719E-BE27-84E3-391F765AF4E5}"/>
          </ac:spMkLst>
        </pc:spChg>
        <pc:spChg chg="mod">
          <ac:chgData name="Michaela Korená Hillayová" userId="d1ca62e0-6d6f-49f0-985c-9ab123791d39" providerId="ADAL" clId="{6B87C740-0345-4D62-A10A-16B0AF524417}" dt="2025-09-16T12:35:30.750" v="256" actId="2711"/>
          <ac:spMkLst>
            <pc:docMk/>
            <pc:sldMk cId="1641960584" sldId="369"/>
            <ac:spMk id="19" creationId="{A49E442A-4B10-1D1E-4788-8778CAA8B2B3}"/>
          </ac:spMkLst>
        </pc:spChg>
        <pc:spChg chg="mod">
          <ac:chgData name="Michaela Korená Hillayová" userId="d1ca62e0-6d6f-49f0-985c-9ab123791d39" providerId="ADAL" clId="{6B87C740-0345-4D62-A10A-16B0AF524417}" dt="2025-09-16T12:35:30.750" v="256" actId="2711"/>
          <ac:spMkLst>
            <pc:docMk/>
            <pc:sldMk cId="1641960584" sldId="369"/>
            <ac:spMk id="20" creationId="{9E592975-6FEE-3BFD-4DDB-CA9361F5C75A}"/>
          </ac:spMkLst>
        </pc:spChg>
        <pc:spChg chg="mod">
          <ac:chgData name="Michaela Korená Hillayová" userId="d1ca62e0-6d6f-49f0-985c-9ab123791d39" providerId="ADAL" clId="{6B87C740-0345-4D62-A10A-16B0AF524417}" dt="2025-09-16T12:35:30.750" v="256" actId="2711"/>
          <ac:spMkLst>
            <pc:docMk/>
            <pc:sldMk cId="1641960584" sldId="369"/>
            <ac:spMk id="22" creationId="{7BEBC06E-2961-FF17-4691-1BB6508670B2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38:53.631" v="322" actId="207"/>
        <pc:sldMkLst>
          <pc:docMk/>
          <pc:sldMk cId="280516710" sldId="370"/>
        </pc:sldMkLst>
        <pc:spChg chg="mod">
          <ac:chgData name="Michaela Korená Hillayová" userId="d1ca62e0-6d6f-49f0-985c-9ab123791d39" providerId="ADAL" clId="{6B87C740-0345-4D62-A10A-16B0AF524417}" dt="2025-09-16T09:25:41.269" v="62" actId="2711"/>
          <ac:spMkLst>
            <pc:docMk/>
            <pc:sldMk cId="280516710" sldId="370"/>
            <ac:spMk id="6" creationId="{B5030F36-85BE-6780-D38A-6CE45192A895}"/>
          </ac:spMkLst>
        </pc:spChg>
        <pc:spChg chg="mod">
          <ac:chgData name="Michaela Korená Hillayová" userId="d1ca62e0-6d6f-49f0-985c-9ab123791d39" providerId="ADAL" clId="{6B87C740-0345-4D62-A10A-16B0AF524417}" dt="2025-09-16T09:25:49.535" v="63" actId="2711"/>
          <ac:spMkLst>
            <pc:docMk/>
            <pc:sldMk cId="280516710" sldId="370"/>
            <ac:spMk id="8" creationId="{72F085FB-9CED-ED9C-4B3D-ADFA13AA940D}"/>
          </ac:spMkLst>
        </pc:spChg>
        <pc:spChg chg="mod">
          <ac:chgData name="Michaela Korená Hillayová" userId="d1ca62e0-6d6f-49f0-985c-9ab123791d39" providerId="ADAL" clId="{6B87C740-0345-4D62-A10A-16B0AF524417}" dt="2025-09-17T06:38:53.631" v="322" actId="207"/>
          <ac:spMkLst>
            <pc:docMk/>
            <pc:sldMk cId="280516710" sldId="370"/>
            <ac:spMk id="9" creationId="{E1C78913-D269-AFBA-1D13-BF759836421A}"/>
          </ac:spMkLst>
        </pc:spChg>
        <pc:spChg chg="mod">
          <ac:chgData name="Michaela Korená Hillayová" userId="d1ca62e0-6d6f-49f0-985c-9ab123791d39" providerId="ADAL" clId="{6B87C740-0345-4D62-A10A-16B0AF524417}" dt="2025-09-17T06:38:53.631" v="322" actId="207"/>
          <ac:spMkLst>
            <pc:docMk/>
            <pc:sldMk cId="280516710" sldId="370"/>
            <ac:spMk id="10" creationId="{D541FA82-88A9-5858-CA4C-26732BBB6A0E}"/>
          </ac:spMkLst>
        </pc:spChg>
        <pc:spChg chg="mod">
          <ac:chgData name="Michaela Korená Hillayová" userId="d1ca62e0-6d6f-49f0-985c-9ab123791d39" providerId="ADAL" clId="{6B87C740-0345-4D62-A10A-16B0AF524417}" dt="2025-09-16T09:21:52.978" v="25" actId="14100"/>
          <ac:spMkLst>
            <pc:docMk/>
            <pc:sldMk cId="280516710" sldId="370"/>
            <ac:spMk id="11" creationId="{699C5716-2DFE-1564-6F6E-06E0FC4E403D}"/>
          </ac:spMkLst>
        </pc:spChg>
        <pc:spChg chg="mod">
          <ac:chgData name="Michaela Korená Hillayová" userId="d1ca62e0-6d6f-49f0-985c-9ab123791d39" providerId="ADAL" clId="{6B87C740-0345-4D62-A10A-16B0AF524417}" dt="2025-09-17T06:38:53.631" v="322" actId="207"/>
          <ac:spMkLst>
            <pc:docMk/>
            <pc:sldMk cId="280516710" sldId="370"/>
            <ac:spMk id="12" creationId="{67D4DE75-7677-B5EF-0A7B-DDF0E366BDC0}"/>
          </ac:spMkLst>
        </pc:spChg>
      </pc:sldChg>
      <pc:sldChg chg="del setBg">
        <pc:chgData name="Michaela Korená Hillayová" userId="d1ca62e0-6d6f-49f0-985c-9ab123791d39" providerId="ADAL" clId="{6B87C740-0345-4D62-A10A-16B0AF524417}" dt="2025-09-16T12:30:43.526" v="131" actId="47"/>
        <pc:sldMkLst>
          <pc:docMk/>
          <pc:sldMk cId="602083512" sldId="371"/>
        </pc:sldMkLst>
      </pc:sldChg>
      <pc:sldChg chg="addSp delSp modSp mod setBg">
        <pc:chgData name="Michaela Korená Hillayová" userId="d1ca62e0-6d6f-49f0-985c-9ab123791d39" providerId="ADAL" clId="{6B87C740-0345-4D62-A10A-16B0AF524417}" dt="2025-09-17T06:42:41.283" v="328" actId="478"/>
        <pc:sldMkLst>
          <pc:docMk/>
          <pc:sldMk cId="3975919167" sldId="372"/>
        </pc:sldMkLst>
        <pc:spChg chg="mod">
          <ac:chgData name="Michaela Korená Hillayová" userId="d1ca62e0-6d6f-49f0-985c-9ab123791d39" providerId="ADAL" clId="{6B87C740-0345-4D62-A10A-16B0AF524417}" dt="2025-09-16T12:32:40.334" v="136" actId="2711"/>
          <ac:spMkLst>
            <pc:docMk/>
            <pc:sldMk cId="3975919167" sldId="372"/>
            <ac:spMk id="2" creationId="{9D0DD695-4FEE-7350-AA39-6698BC582C1A}"/>
          </ac:spMkLst>
        </pc:spChg>
        <pc:spChg chg="mod">
          <ac:chgData name="Michaela Korená Hillayová" userId="d1ca62e0-6d6f-49f0-985c-9ab123791d39" providerId="ADAL" clId="{6B87C740-0345-4D62-A10A-16B0AF524417}" dt="2025-09-16T12:32:40.334" v="136" actId="2711"/>
          <ac:spMkLst>
            <pc:docMk/>
            <pc:sldMk cId="3975919167" sldId="372"/>
            <ac:spMk id="5" creationId="{5945057A-E897-D40B-F1BD-4674E9EB504A}"/>
          </ac:spMkLst>
        </pc:spChg>
        <pc:spChg chg="mod">
          <ac:chgData name="Michaela Korená Hillayová" userId="d1ca62e0-6d6f-49f0-985c-9ab123791d39" providerId="ADAL" clId="{6B87C740-0345-4D62-A10A-16B0AF524417}" dt="2025-09-16T12:33:06.690" v="139" actId="207"/>
          <ac:spMkLst>
            <pc:docMk/>
            <pc:sldMk cId="3975919167" sldId="372"/>
            <ac:spMk id="6" creationId="{EC4FC67C-C03F-D173-0C69-31DF8A748598}"/>
          </ac:spMkLst>
        </pc:spChg>
        <pc:spChg chg="mod">
          <ac:chgData name="Michaela Korená Hillayová" userId="d1ca62e0-6d6f-49f0-985c-9ab123791d39" providerId="ADAL" clId="{6B87C740-0345-4D62-A10A-16B0AF524417}" dt="2025-09-17T06:42:21.178" v="325" actId="2711"/>
          <ac:spMkLst>
            <pc:docMk/>
            <pc:sldMk cId="3975919167" sldId="372"/>
            <ac:spMk id="7" creationId="{5704D71F-1B5A-4007-BFA1-505C218D1866}"/>
          </ac:spMkLst>
        </pc:spChg>
        <pc:spChg chg="mod">
          <ac:chgData name="Michaela Korená Hillayová" userId="d1ca62e0-6d6f-49f0-985c-9ab123791d39" providerId="ADAL" clId="{6B87C740-0345-4D62-A10A-16B0AF524417}" dt="2025-09-16T12:32:59.189" v="138" actId="403"/>
          <ac:spMkLst>
            <pc:docMk/>
            <pc:sldMk cId="3975919167" sldId="372"/>
            <ac:spMk id="8" creationId="{3643CFF4-A21E-98D6-E2F9-DFF26C4569CE}"/>
          </ac:spMkLst>
        </pc:spChg>
        <pc:spChg chg="mod">
          <ac:chgData name="Michaela Korená Hillayová" userId="d1ca62e0-6d6f-49f0-985c-9ab123791d39" providerId="ADAL" clId="{6B87C740-0345-4D62-A10A-16B0AF524417}" dt="2025-09-16T12:32:40.334" v="136" actId="2711"/>
          <ac:spMkLst>
            <pc:docMk/>
            <pc:sldMk cId="3975919167" sldId="372"/>
            <ac:spMk id="9" creationId="{3C9C8278-1516-EA35-2FCA-F0C6B81B3AC1}"/>
          </ac:spMkLst>
        </pc:spChg>
        <pc:graphicFrameChg chg="add del modGraphic">
          <ac:chgData name="Michaela Korená Hillayová" userId="d1ca62e0-6d6f-49f0-985c-9ab123791d39" providerId="ADAL" clId="{6B87C740-0345-4D62-A10A-16B0AF524417}" dt="2025-09-17T06:42:41.283" v="328" actId="478"/>
          <ac:graphicFrameMkLst>
            <pc:docMk/>
            <pc:sldMk cId="3975919167" sldId="372"/>
            <ac:graphicFrameMk id="11" creationId="{53F6FC8B-9FD8-E1E2-29A8-AA5AD934083B}"/>
          </ac:graphicFrameMkLst>
        </pc:graphicFrameChg>
      </pc:sldChg>
      <pc:sldChg chg="modSp mod setBg">
        <pc:chgData name="Michaela Korená Hillayová" userId="d1ca62e0-6d6f-49f0-985c-9ab123791d39" providerId="ADAL" clId="{6B87C740-0345-4D62-A10A-16B0AF524417}" dt="2025-09-17T06:42:49.310" v="330"/>
        <pc:sldMkLst>
          <pc:docMk/>
          <pc:sldMk cId="2636219464" sldId="373"/>
        </pc:sldMkLst>
        <pc:spChg chg="mod">
          <ac:chgData name="Michaela Korená Hillayová" userId="d1ca62e0-6d6f-49f0-985c-9ab123791d39" providerId="ADAL" clId="{6B87C740-0345-4D62-A10A-16B0AF524417}" dt="2025-09-16T12:34:40.637" v="252" actId="20577"/>
          <ac:spMkLst>
            <pc:docMk/>
            <pc:sldMk cId="2636219464" sldId="373"/>
            <ac:spMk id="2" creationId="{CD4DAA38-B9DA-0BDC-826F-EB70C5F330B3}"/>
          </ac:spMkLst>
        </pc:spChg>
        <pc:spChg chg="mod">
          <ac:chgData name="Michaela Korená Hillayová" userId="d1ca62e0-6d6f-49f0-985c-9ab123791d39" providerId="ADAL" clId="{6B87C740-0345-4D62-A10A-16B0AF524417}" dt="2025-09-16T12:33:31.639" v="140" actId="2711"/>
          <ac:spMkLst>
            <pc:docMk/>
            <pc:sldMk cId="2636219464" sldId="373"/>
            <ac:spMk id="5" creationId="{7C262BD7-8731-49B3-2999-5E3B9F7733AD}"/>
          </ac:spMkLst>
        </pc:spChg>
        <pc:spChg chg="mod">
          <ac:chgData name="Michaela Korená Hillayová" userId="d1ca62e0-6d6f-49f0-985c-9ab123791d39" providerId="ADAL" clId="{6B87C740-0345-4D62-A10A-16B0AF524417}" dt="2025-09-16T12:35:05.782" v="255" actId="207"/>
          <ac:spMkLst>
            <pc:docMk/>
            <pc:sldMk cId="2636219464" sldId="373"/>
            <ac:spMk id="6" creationId="{91F95419-1D75-C1EC-D2CC-5439AC04999F}"/>
          </ac:spMkLst>
        </pc:spChg>
        <pc:spChg chg="mod">
          <ac:chgData name="Michaela Korená Hillayová" userId="d1ca62e0-6d6f-49f0-985c-9ab123791d39" providerId="ADAL" clId="{6B87C740-0345-4D62-A10A-16B0AF524417}" dt="2025-09-17T06:42:49.310" v="330"/>
          <ac:spMkLst>
            <pc:docMk/>
            <pc:sldMk cId="2636219464" sldId="373"/>
            <ac:spMk id="7" creationId="{B738F7F4-8C11-5D35-7C70-5C9825F87589}"/>
          </ac:spMkLst>
        </pc:spChg>
        <pc:spChg chg="mod">
          <ac:chgData name="Michaela Korená Hillayová" userId="d1ca62e0-6d6f-49f0-985c-9ab123791d39" providerId="ADAL" clId="{6B87C740-0345-4D62-A10A-16B0AF524417}" dt="2025-09-16T12:35:00.866" v="254" actId="403"/>
          <ac:spMkLst>
            <pc:docMk/>
            <pc:sldMk cId="2636219464" sldId="373"/>
            <ac:spMk id="8" creationId="{D8F2D82E-4B32-68CB-CA0C-848C7490A711}"/>
          </ac:spMkLst>
        </pc:spChg>
        <pc:spChg chg="mod">
          <ac:chgData name="Michaela Korená Hillayová" userId="d1ca62e0-6d6f-49f0-985c-9ab123791d39" providerId="ADAL" clId="{6B87C740-0345-4D62-A10A-16B0AF524417}" dt="2025-09-16T12:33:31.639" v="140" actId="2711"/>
          <ac:spMkLst>
            <pc:docMk/>
            <pc:sldMk cId="2636219464" sldId="373"/>
            <ac:spMk id="9" creationId="{5F161749-9605-02FA-A31C-898A7374F720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4:28.910" v="350"/>
        <pc:sldMkLst>
          <pc:docMk/>
          <pc:sldMk cId="2781580149" sldId="374"/>
        </pc:sldMkLst>
        <pc:spChg chg="mod">
          <ac:chgData name="Michaela Korená Hillayová" userId="d1ca62e0-6d6f-49f0-985c-9ab123791d39" providerId="ADAL" clId="{6B87C740-0345-4D62-A10A-16B0AF524417}" dt="2025-09-16T12:36:12.938" v="261" actId="2711"/>
          <ac:spMkLst>
            <pc:docMk/>
            <pc:sldMk cId="2781580149" sldId="374"/>
            <ac:spMk id="7" creationId="{2B664072-253E-6524-DAE1-985D994FBF71}"/>
          </ac:spMkLst>
        </pc:spChg>
        <pc:spChg chg="mod">
          <ac:chgData name="Michaela Korená Hillayová" userId="d1ca62e0-6d6f-49f0-985c-9ab123791d39" providerId="ADAL" clId="{6B87C740-0345-4D62-A10A-16B0AF524417}" dt="2025-09-16T12:36:12.938" v="261" actId="2711"/>
          <ac:spMkLst>
            <pc:docMk/>
            <pc:sldMk cId="2781580149" sldId="374"/>
            <ac:spMk id="8" creationId="{1C3AFD00-2A1B-20A9-7BB3-19958082AA22}"/>
          </ac:spMkLst>
        </pc:spChg>
        <pc:spChg chg="mod">
          <ac:chgData name="Michaela Korená Hillayová" userId="d1ca62e0-6d6f-49f0-985c-9ab123791d39" providerId="ADAL" clId="{6B87C740-0345-4D62-A10A-16B0AF524417}" dt="2025-09-16T12:36:27.853" v="264" actId="207"/>
          <ac:spMkLst>
            <pc:docMk/>
            <pc:sldMk cId="2781580149" sldId="374"/>
            <ac:spMk id="10" creationId="{6D54BD32-0ECA-DA94-50C4-32CCF1E6F84F}"/>
          </ac:spMkLst>
        </pc:spChg>
        <pc:spChg chg="mod">
          <ac:chgData name="Michaela Korená Hillayová" userId="d1ca62e0-6d6f-49f0-985c-9ab123791d39" providerId="ADAL" clId="{6B87C740-0345-4D62-A10A-16B0AF524417}" dt="2025-09-16T12:36:12.938" v="261" actId="2711"/>
          <ac:spMkLst>
            <pc:docMk/>
            <pc:sldMk cId="2781580149" sldId="374"/>
            <ac:spMk id="13" creationId="{9E517A3F-91E5-7A34-4865-50B9FD76B143}"/>
          </ac:spMkLst>
        </pc:spChg>
        <pc:spChg chg="mod">
          <ac:chgData name="Michaela Korená Hillayová" userId="d1ca62e0-6d6f-49f0-985c-9ab123791d39" providerId="ADAL" clId="{6B87C740-0345-4D62-A10A-16B0AF524417}" dt="2025-09-17T06:44:28.910" v="350"/>
          <ac:spMkLst>
            <pc:docMk/>
            <pc:sldMk cId="2781580149" sldId="374"/>
            <ac:spMk id="14" creationId="{3F48CDCB-F39E-7F13-77EA-7A28E26A19C6}"/>
          </ac:spMkLst>
        </pc:spChg>
        <pc:spChg chg="mod">
          <ac:chgData name="Michaela Korená Hillayová" userId="d1ca62e0-6d6f-49f0-985c-9ab123791d39" providerId="ADAL" clId="{6B87C740-0345-4D62-A10A-16B0AF524417}" dt="2025-09-16T12:36:23.832" v="263" actId="403"/>
          <ac:spMkLst>
            <pc:docMk/>
            <pc:sldMk cId="2781580149" sldId="374"/>
            <ac:spMk id="15" creationId="{8C734171-E3E6-78E8-7288-736D1954DCDF}"/>
          </ac:spMkLst>
        </pc:spChg>
        <pc:spChg chg="mod">
          <ac:chgData name="Michaela Korená Hillayová" userId="d1ca62e0-6d6f-49f0-985c-9ab123791d39" providerId="ADAL" clId="{6B87C740-0345-4D62-A10A-16B0AF524417}" dt="2025-09-16T12:36:12.938" v="261" actId="2711"/>
          <ac:spMkLst>
            <pc:docMk/>
            <pc:sldMk cId="2781580149" sldId="374"/>
            <ac:spMk id="16" creationId="{EEEC37F3-4BC4-BA3F-A9BE-16FEB17DB56F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4:23.328" v="348"/>
        <pc:sldMkLst>
          <pc:docMk/>
          <pc:sldMk cId="1875274617" sldId="375"/>
        </pc:sldMkLst>
        <pc:spChg chg="mod">
          <ac:chgData name="Michaela Korená Hillayová" userId="d1ca62e0-6d6f-49f0-985c-9ab123791d39" providerId="ADAL" clId="{6B87C740-0345-4D62-A10A-16B0AF524417}" dt="2025-09-16T12:36:40.827" v="265" actId="2711"/>
          <ac:spMkLst>
            <pc:docMk/>
            <pc:sldMk cId="1875274617" sldId="375"/>
            <ac:spMk id="2" creationId="{895D06CB-E81C-9EB5-D881-CA2AB981ED5E}"/>
          </ac:spMkLst>
        </pc:spChg>
        <pc:spChg chg="mod">
          <ac:chgData name="Michaela Korená Hillayová" userId="d1ca62e0-6d6f-49f0-985c-9ab123791d39" providerId="ADAL" clId="{6B87C740-0345-4D62-A10A-16B0AF524417}" dt="2025-09-17T06:44:23.328" v="348"/>
          <ac:spMkLst>
            <pc:docMk/>
            <pc:sldMk cId="1875274617" sldId="375"/>
            <ac:spMk id="3" creationId="{2B2059F5-EEF2-BD97-171A-83F0969CBF97}"/>
          </ac:spMkLst>
        </pc:spChg>
        <pc:spChg chg="mod">
          <ac:chgData name="Michaela Korená Hillayová" userId="d1ca62e0-6d6f-49f0-985c-9ab123791d39" providerId="ADAL" clId="{6B87C740-0345-4D62-A10A-16B0AF524417}" dt="2025-09-16T12:36:51.874" v="267" actId="403"/>
          <ac:spMkLst>
            <pc:docMk/>
            <pc:sldMk cId="1875274617" sldId="375"/>
            <ac:spMk id="5" creationId="{9BEC0D10-D80E-FF41-E1AE-6C697E150A6B}"/>
          </ac:spMkLst>
        </pc:spChg>
        <pc:spChg chg="mod">
          <ac:chgData name="Michaela Korená Hillayová" userId="d1ca62e0-6d6f-49f0-985c-9ab123791d39" providerId="ADAL" clId="{6B87C740-0345-4D62-A10A-16B0AF524417}" dt="2025-09-16T12:36:40.827" v="265" actId="2711"/>
          <ac:spMkLst>
            <pc:docMk/>
            <pc:sldMk cId="1875274617" sldId="375"/>
            <ac:spMk id="6" creationId="{7D6DE78C-0AF1-E6A0-E748-AC33CC5022EA}"/>
          </ac:spMkLst>
        </pc:spChg>
        <pc:spChg chg="mod">
          <ac:chgData name="Michaela Korená Hillayová" userId="d1ca62e0-6d6f-49f0-985c-9ab123791d39" providerId="ADAL" clId="{6B87C740-0345-4D62-A10A-16B0AF524417}" dt="2025-09-16T12:36:40.827" v="265" actId="2711"/>
          <ac:spMkLst>
            <pc:docMk/>
            <pc:sldMk cId="1875274617" sldId="375"/>
            <ac:spMk id="7" creationId="{096B9181-8ECC-9723-A8E8-FC9369185543}"/>
          </ac:spMkLst>
        </pc:spChg>
        <pc:spChg chg="mod">
          <ac:chgData name="Michaela Korená Hillayová" userId="d1ca62e0-6d6f-49f0-985c-9ab123791d39" providerId="ADAL" clId="{6B87C740-0345-4D62-A10A-16B0AF524417}" dt="2025-09-16T12:36:40.827" v="265" actId="2711"/>
          <ac:spMkLst>
            <pc:docMk/>
            <pc:sldMk cId="1875274617" sldId="375"/>
            <ac:spMk id="8" creationId="{F2802076-5669-4F4B-10F4-74D4A85455E5}"/>
          </ac:spMkLst>
        </pc:spChg>
        <pc:spChg chg="mod">
          <ac:chgData name="Michaela Korená Hillayová" userId="d1ca62e0-6d6f-49f0-985c-9ab123791d39" providerId="ADAL" clId="{6B87C740-0345-4D62-A10A-16B0AF524417}" dt="2025-09-16T12:36:56.048" v="268" actId="207"/>
          <ac:spMkLst>
            <pc:docMk/>
            <pc:sldMk cId="1875274617" sldId="375"/>
            <ac:spMk id="10" creationId="{9A59DB45-55B7-AC76-1DCA-CAAEA9B603BC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3:31.088" v="338"/>
        <pc:sldMkLst>
          <pc:docMk/>
          <pc:sldMk cId="1929313431" sldId="376"/>
        </pc:sldMkLst>
        <pc:spChg chg="mod">
          <ac:chgData name="Michaela Korená Hillayová" userId="d1ca62e0-6d6f-49f0-985c-9ab123791d39" providerId="ADAL" clId="{6B87C740-0345-4D62-A10A-16B0AF524417}" dt="2025-09-16T12:37:15.756" v="269" actId="2711"/>
          <ac:spMkLst>
            <pc:docMk/>
            <pc:sldMk cId="1929313431" sldId="376"/>
            <ac:spMk id="2" creationId="{3D2C96DC-FB94-7755-8290-1B2CC5C82CE7}"/>
          </ac:spMkLst>
        </pc:spChg>
        <pc:spChg chg="mod">
          <ac:chgData name="Michaela Korená Hillayová" userId="d1ca62e0-6d6f-49f0-985c-9ab123791d39" providerId="ADAL" clId="{6B87C740-0345-4D62-A10A-16B0AF524417}" dt="2025-09-17T06:43:31.088" v="338"/>
          <ac:spMkLst>
            <pc:docMk/>
            <pc:sldMk cId="1929313431" sldId="376"/>
            <ac:spMk id="3" creationId="{0C3EFB32-A389-1A6C-C982-2B07CA97D5C5}"/>
          </ac:spMkLst>
        </pc:spChg>
        <pc:spChg chg="mod">
          <ac:chgData name="Michaela Korená Hillayová" userId="d1ca62e0-6d6f-49f0-985c-9ab123791d39" providerId="ADAL" clId="{6B87C740-0345-4D62-A10A-16B0AF524417}" dt="2025-09-16T12:37:30.061" v="271" actId="403"/>
          <ac:spMkLst>
            <pc:docMk/>
            <pc:sldMk cId="1929313431" sldId="376"/>
            <ac:spMk id="5" creationId="{1F5D519B-C913-743F-D107-B4F26A38FBE4}"/>
          </ac:spMkLst>
        </pc:spChg>
        <pc:spChg chg="mod">
          <ac:chgData name="Michaela Korená Hillayová" userId="d1ca62e0-6d6f-49f0-985c-9ab123791d39" providerId="ADAL" clId="{6B87C740-0345-4D62-A10A-16B0AF524417}" dt="2025-09-16T12:37:15.756" v="269" actId="2711"/>
          <ac:spMkLst>
            <pc:docMk/>
            <pc:sldMk cId="1929313431" sldId="376"/>
            <ac:spMk id="6" creationId="{8D0DECFD-62D4-57FF-BA7F-221D1453A0EE}"/>
          </ac:spMkLst>
        </pc:spChg>
        <pc:spChg chg="mod">
          <ac:chgData name="Michaela Korená Hillayová" userId="d1ca62e0-6d6f-49f0-985c-9ab123791d39" providerId="ADAL" clId="{6B87C740-0345-4D62-A10A-16B0AF524417}" dt="2025-09-16T12:37:15.756" v="269" actId="2711"/>
          <ac:spMkLst>
            <pc:docMk/>
            <pc:sldMk cId="1929313431" sldId="376"/>
            <ac:spMk id="8" creationId="{56F24FCE-3493-A1D5-F362-7825D7964E1C}"/>
          </ac:spMkLst>
        </pc:spChg>
        <pc:spChg chg="mod">
          <ac:chgData name="Michaela Korená Hillayová" userId="d1ca62e0-6d6f-49f0-985c-9ab123791d39" providerId="ADAL" clId="{6B87C740-0345-4D62-A10A-16B0AF524417}" dt="2025-09-16T12:37:34.889" v="272" actId="207"/>
          <ac:spMkLst>
            <pc:docMk/>
            <pc:sldMk cId="1929313431" sldId="376"/>
            <ac:spMk id="10" creationId="{E7C3E4C1-8CE2-4F14-FF1E-0A91D3907182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3:43.692" v="342"/>
        <pc:sldMkLst>
          <pc:docMk/>
          <pc:sldMk cId="1028808747" sldId="377"/>
        </pc:sldMkLst>
        <pc:spChg chg="mod">
          <ac:chgData name="Michaela Korená Hillayová" userId="d1ca62e0-6d6f-49f0-985c-9ab123791d39" providerId="ADAL" clId="{6B87C740-0345-4D62-A10A-16B0AF524417}" dt="2025-09-16T12:38:18.675" v="277" actId="2711"/>
          <ac:spMkLst>
            <pc:docMk/>
            <pc:sldMk cId="1028808747" sldId="377"/>
            <ac:spMk id="2" creationId="{A553BA85-AFA5-D318-B0D9-F58448690A30}"/>
          </ac:spMkLst>
        </pc:spChg>
        <pc:spChg chg="mod">
          <ac:chgData name="Michaela Korená Hillayová" userId="d1ca62e0-6d6f-49f0-985c-9ab123791d39" providerId="ADAL" clId="{6B87C740-0345-4D62-A10A-16B0AF524417}" dt="2025-09-17T06:43:43.692" v="342"/>
          <ac:spMkLst>
            <pc:docMk/>
            <pc:sldMk cId="1028808747" sldId="377"/>
            <ac:spMk id="3" creationId="{515C8ED9-8BC6-EE41-B0C0-948908721274}"/>
          </ac:spMkLst>
        </pc:spChg>
        <pc:spChg chg="mod">
          <ac:chgData name="Michaela Korená Hillayová" userId="d1ca62e0-6d6f-49f0-985c-9ab123791d39" providerId="ADAL" clId="{6B87C740-0345-4D62-A10A-16B0AF524417}" dt="2025-09-16T12:38:47.140" v="279" actId="403"/>
          <ac:spMkLst>
            <pc:docMk/>
            <pc:sldMk cId="1028808747" sldId="377"/>
            <ac:spMk id="5" creationId="{8BAAB31E-E3FD-9371-87CD-A42A8173E291}"/>
          </ac:spMkLst>
        </pc:spChg>
        <pc:spChg chg="mod">
          <ac:chgData name="Michaela Korená Hillayová" userId="d1ca62e0-6d6f-49f0-985c-9ab123791d39" providerId="ADAL" clId="{6B87C740-0345-4D62-A10A-16B0AF524417}" dt="2025-09-16T12:38:18.675" v="277" actId="2711"/>
          <ac:spMkLst>
            <pc:docMk/>
            <pc:sldMk cId="1028808747" sldId="377"/>
            <ac:spMk id="6" creationId="{8894C31D-542A-87A7-06B1-9E95D7BD97E1}"/>
          </ac:spMkLst>
        </pc:spChg>
        <pc:spChg chg="mod">
          <ac:chgData name="Michaela Korená Hillayová" userId="d1ca62e0-6d6f-49f0-985c-9ab123791d39" providerId="ADAL" clId="{6B87C740-0345-4D62-A10A-16B0AF524417}" dt="2025-09-16T12:38:18.675" v="277" actId="2711"/>
          <ac:spMkLst>
            <pc:docMk/>
            <pc:sldMk cId="1028808747" sldId="377"/>
            <ac:spMk id="8" creationId="{4DE73C55-CA96-4AC6-C49B-4E263C2B52C0}"/>
          </ac:spMkLst>
        </pc:spChg>
        <pc:spChg chg="mod">
          <ac:chgData name="Michaela Korená Hillayová" userId="d1ca62e0-6d6f-49f0-985c-9ab123791d39" providerId="ADAL" clId="{6B87C740-0345-4D62-A10A-16B0AF524417}" dt="2025-09-16T12:38:51.975" v="280" actId="207"/>
          <ac:spMkLst>
            <pc:docMk/>
            <pc:sldMk cId="1028808747" sldId="377"/>
            <ac:spMk id="10" creationId="{72259134-7390-78E9-C321-FCDF8D5A35CC}"/>
          </ac:spMkLst>
        </pc:spChg>
      </pc:sldChg>
      <pc:sldChg chg="addSp modSp mod setBg">
        <pc:chgData name="Michaela Korená Hillayová" userId="d1ca62e0-6d6f-49f0-985c-9ab123791d39" providerId="ADAL" clId="{6B87C740-0345-4D62-A10A-16B0AF524417}" dt="2025-09-17T06:38:36.427" v="321"/>
        <pc:sldMkLst>
          <pc:docMk/>
          <pc:sldMk cId="1670440695" sldId="378"/>
        </pc:sldMkLst>
        <pc:spChg chg="mod">
          <ac:chgData name="Michaela Korená Hillayová" userId="d1ca62e0-6d6f-49f0-985c-9ab123791d39" providerId="ADAL" clId="{6B87C740-0345-4D62-A10A-16B0AF524417}" dt="2025-09-16T09:27:25.869" v="71" actId="1076"/>
          <ac:spMkLst>
            <pc:docMk/>
            <pc:sldMk cId="1670440695" sldId="378"/>
            <ac:spMk id="2" creationId="{D2E8E5A0-28C2-7748-2D55-00D12FF6398F}"/>
          </ac:spMkLst>
        </pc:spChg>
        <pc:spChg chg="mod">
          <ac:chgData name="Michaela Korená Hillayová" userId="d1ca62e0-6d6f-49f0-985c-9ab123791d39" providerId="ADAL" clId="{6B87C740-0345-4D62-A10A-16B0AF524417}" dt="2025-09-16T09:27:28.367" v="72" actId="1076"/>
          <ac:spMkLst>
            <pc:docMk/>
            <pc:sldMk cId="1670440695" sldId="378"/>
            <ac:spMk id="3" creationId="{22911C16-1ED2-44DB-336D-859F9CE9C2EB}"/>
          </ac:spMkLst>
        </pc:spChg>
        <pc:spChg chg="mod">
          <ac:chgData name="Michaela Korená Hillayová" userId="d1ca62e0-6d6f-49f0-985c-9ab123791d39" providerId="ADAL" clId="{6B87C740-0345-4D62-A10A-16B0AF524417}" dt="2025-09-16T09:27:35.881" v="73" actId="1076"/>
          <ac:spMkLst>
            <pc:docMk/>
            <pc:sldMk cId="1670440695" sldId="378"/>
            <ac:spMk id="5" creationId="{54F44477-F48A-F014-45E6-A7BBDCE85EC8}"/>
          </ac:spMkLst>
        </pc:spChg>
        <pc:spChg chg="mod">
          <ac:chgData name="Michaela Korená Hillayová" userId="d1ca62e0-6d6f-49f0-985c-9ab123791d39" providerId="ADAL" clId="{6B87C740-0345-4D62-A10A-16B0AF524417}" dt="2025-09-16T09:26:46.875" v="67" actId="207"/>
          <ac:spMkLst>
            <pc:docMk/>
            <pc:sldMk cId="1670440695" sldId="378"/>
            <ac:spMk id="6" creationId="{7655832E-ADE1-CE69-ADDB-FDA84415CF12}"/>
          </ac:spMkLst>
        </pc:spChg>
        <pc:spChg chg="mod">
          <ac:chgData name="Michaela Korená Hillayová" userId="d1ca62e0-6d6f-49f0-985c-9ab123791d39" providerId="ADAL" clId="{6B87C740-0345-4D62-A10A-16B0AF524417}" dt="2025-09-16T09:27:42.404" v="74" actId="1076"/>
          <ac:spMkLst>
            <pc:docMk/>
            <pc:sldMk cId="1670440695" sldId="378"/>
            <ac:spMk id="7" creationId="{4BAB4AAE-5E25-5A6A-4B19-D3B0771D13F8}"/>
          </ac:spMkLst>
        </pc:spChg>
        <pc:spChg chg="mod">
          <ac:chgData name="Michaela Korená Hillayová" userId="d1ca62e0-6d6f-49f0-985c-9ab123791d39" providerId="ADAL" clId="{6B87C740-0345-4D62-A10A-16B0AF524417}" dt="2025-09-16T09:27:46.917" v="75" actId="1076"/>
          <ac:spMkLst>
            <pc:docMk/>
            <pc:sldMk cId="1670440695" sldId="378"/>
            <ac:spMk id="8" creationId="{3A754805-7CA8-F3EE-1FCB-495A7B6E51F8}"/>
          </ac:spMkLst>
        </pc:spChg>
        <pc:spChg chg="mod">
          <ac:chgData name="Michaela Korená Hillayová" userId="d1ca62e0-6d6f-49f0-985c-9ab123791d39" providerId="ADAL" clId="{6B87C740-0345-4D62-A10A-16B0AF524417}" dt="2025-09-16T09:26:17.535" v="64" actId="2711"/>
          <ac:spMkLst>
            <pc:docMk/>
            <pc:sldMk cId="1670440695" sldId="378"/>
            <ac:spMk id="9" creationId="{F2FF5551-F7C5-AD54-7B4F-14D7A0709E38}"/>
          </ac:spMkLst>
        </pc:spChg>
        <pc:spChg chg="add mod">
          <ac:chgData name="Michaela Korená Hillayová" userId="d1ca62e0-6d6f-49f0-985c-9ab123791d39" providerId="ADAL" clId="{6B87C740-0345-4D62-A10A-16B0AF524417}" dt="2025-09-16T12:30:40.091" v="130" actId="20577"/>
          <ac:spMkLst>
            <pc:docMk/>
            <pc:sldMk cId="1670440695" sldId="378"/>
            <ac:spMk id="10" creationId="{9BD7E6B2-E34D-9EA6-FFB4-75171A77B3CC}"/>
          </ac:spMkLst>
        </pc:spChg>
        <pc:spChg chg="mod">
          <ac:chgData name="Michaela Korená Hillayová" userId="d1ca62e0-6d6f-49f0-985c-9ab123791d39" providerId="ADAL" clId="{6B87C740-0345-4D62-A10A-16B0AF524417}" dt="2025-09-17T06:38:36.427" v="321"/>
          <ac:spMkLst>
            <pc:docMk/>
            <pc:sldMk cId="1670440695" sldId="378"/>
            <ac:spMk id="11" creationId="{11C18F2B-26CA-8DBB-0F36-3ACE16BF9CFC}"/>
          </ac:spMkLst>
        </pc:spChg>
        <pc:spChg chg="mod">
          <ac:chgData name="Michaela Korená Hillayová" userId="d1ca62e0-6d6f-49f0-985c-9ab123791d39" providerId="ADAL" clId="{6B87C740-0345-4D62-A10A-16B0AF524417}" dt="2025-09-16T09:26:34.812" v="66" actId="403"/>
          <ac:spMkLst>
            <pc:docMk/>
            <pc:sldMk cId="1670440695" sldId="378"/>
            <ac:spMk id="12" creationId="{E04CB2C2-8458-58C6-B217-947E26DE329E}"/>
          </ac:spMkLst>
        </pc:spChg>
        <pc:spChg chg="mod">
          <ac:chgData name="Michaela Korená Hillayová" userId="d1ca62e0-6d6f-49f0-985c-9ab123791d39" providerId="ADAL" clId="{6B87C740-0345-4D62-A10A-16B0AF524417}" dt="2025-09-16T09:26:17.535" v="64" actId="2711"/>
          <ac:spMkLst>
            <pc:docMk/>
            <pc:sldMk cId="1670440695" sldId="378"/>
            <ac:spMk id="13" creationId="{8AFB1113-DB2F-8947-D4C4-D9FAC60B9E6C}"/>
          </ac:spMkLst>
        </pc:spChg>
      </pc:sldChg>
      <pc:sldChg chg="modSp mod setBg">
        <pc:chgData name="Michaela Korená Hillayová" userId="d1ca62e0-6d6f-49f0-985c-9ab123791d39" providerId="ADAL" clId="{6B87C740-0345-4D62-A10A-16B0AF524417}" dt="2025-09-17T06:43:35.945" v="340"/>
        <pc:sldMkLst>
          <pc:docMk/>
          <pc:sldMk cId="1078782321" sldId="379"/>
        </pc:sldMkLst>
        <pc:spChg chg="mod">
          <ac:chgData name="Michaela Korená Hillayová" userId="d1ca62e0-6d6f-49f0-985c-9ab123791d39" providerId="ADAL" clId="{6B87C740-0345-4D62-A10A-16B0AF524417}" dt="2025-09-16T12:37:51.158" v="273" actId="2711"/>
          <ac:spMkLst>
            <pc:docMk/>
            <pc:sldMk cId="1078782321" sldId="379"/>
            <ac:spMk id="2" creationId="{63DE72E3-1CCC-C2DB-E1D0-2E59D75F714C}"/>
          </ac:spMkLst>
        </pc:spChg>
        <pc:spChg chg="mod">
          <ac:chgData name="Michaela Korená Hillayová" userId="d1ca62e0-6d6f-49f0-985c-9ab123791d39" providerId="ADAL" clId="{6B87C740-0345-4D62-A10A-16B0AF524417}" dt="2025-09-17T06:43:35.945" v="340"/>
          <ac:spMkLst>
            <pc:docMk/>
            <pc:sldMk cId="1078782321" sldId="379"/>
            <ac:spMk id="3" creationId="{074D9707-30E0-AEE6-C2FF-10F6F92B8473}"/>
          </ac:spMkLst>
        </pc:spChg>
        <pc:spChg chg="mod">
          <ac:chgData name="Michaela Korená Hillayová" userId="d1ca62e0-6d6f-49f0-985c-9ab123791d39" providerId="ADAL" clId="{6B87C740-0345-4D62-A10A-16B0AF524417}" dt="2025-09-16T12:38:00.788" v="275" actId="403"/>
          <ac:spMkLst>
            <pc:docMk/>
            <pc:sldMk cId="1078782321" sldId="379"/>
            <ac:spMk id="5" creationId="{A78B9360-9713-A2AA-4DD8-A689C3C6A6B9}"/>
          </ac:spMkLst>
        </pc:spChg>
        <pc:spChg chg="mod">
          <ac:chgData name="Michaela Korená Hillayová" userId="d1ca62e0-6d6f-49f0-985c-9ab123791d39" providerId="ADAL" clId="{6B87C740-0345-4D62-A10A-16B0AF524417}" dt="2025-09-16T12:37:51.158" v="273" actId="2711"/>
          <ac:spMkLst>
            <pc:docMk/>
            <pc:sldMk cId="1078782321" sldId="379"/>
            <ac:spMk id="6" creationId="{2BC2D1A3-2F9A-7B27-0FC8-B355D212A1E2}"/>
          </ac:spMkLst>
        </pc:spChg>
        <pc:spChg chg="mod">
          <ac:chgData name="Michaela Korená Hillayová" userId="d1ca62e0-6d6f-49f0-985c-9ab123791d39" providerId="ADAL" clId="{6B87C740-0345-4D62-A10A-16B0AF524417}" dt="2025-09-16T12:38:05.422" v="276" actId="207"/>
          <ac:spMkLst>
            <pc:docMk/>
            <pc:sldMk cId="1078782321" sldId="379"/>
            <ac:spMk id="10" creationId="{FD8362D1-54A0-C2D2-1E80-31201613401E}"/>
          </ac:spMkLst>
        </pc:spChg>
      </pc:sldChg>
      <pc:sldChg chg="add del setBg">
        <pc:chgData name="Michaela Korená Hillayová" userId="d1ca62e0-6d6f-49f0-985c-9ab123791d39" providerId="ADAL" clId="{6B87C740-0345-4D62-A10A-16B0AF524417}" dt="2025-09-17T06:36:31.684" v="289"/>
        <pc:sldMkLst>
          <pc:docMk/>
          <pc:sldMk cId="768730429" sldId="380"/>
        </pc:sldMkLst>
      </pc:sldChg>
      <pc:sldChg chg="modSp add mod">
        <pc:chgData name="Michaela Korená Hillayová" userId="d1ca62e0-6d6f-49f0-985c-9ab123791d39" providerId="ADAL" clId="{6B87C740-0345-4D62-A10A-16B0AF524417}" dt="2025-09-17T06:43:54.376" v="344"/>
        <pc:sldMkLst>
          <pc:docMk/>
          <pc:sldMk cId="856596503" sldId="380"/>
        </pc:sldMkLst>
        <pc:spChg chg="mod">
          <ac:chgData name="Michaela Korená Hillayová" userId="d1ca62e0-6d6f-49f0-985c-9ab123791d39" providerId="ADAL" clId="{6B87C740-0345-4D62-A10A-16B0AF524417}" dt="2025-09-17T06:43:54.376" v="344"/>
          <ac:spMkLst>
            <pc:docMk/>
            <pc:sldMk cId="856596503" sldId="380"/>
            <ac:spMk id="3" creationId="{A9A9F913-EB67-45E2-83A2-DAFCC41928DC}"/>
          </ac:spMkLst>
        </pc:spChg>
        <pc:spChg chg="mod">
          <ac:chgData name="Michaela Korená Hillayová" userId="d1ca62e0-6d6f-49f0-985c-9ab123791d39" providerId="ADAL" clId="{6B87C740-0345-4D62-A10A-16B0AF524417}" dt="2025-09-17T06:38:05.328" v="316" actId="113"/>
          <ac:spMkLst>
            <pc:docMk/>
            <pc:sldMk cId="856596503" sldId="380"/>
            <ac:spMk id="8" creationId="{9E8B9A93-BDD9-DFFF-461C-07E5B04FE3C1}"/>
          </ac:spMkLst>
        </pc:spChg>
        <pc:spChg chg="mod">
          <ac:chgData name="Michaela Korená Hillayová" userId="d1ca62e0-6d6f-49f0-985c-9ab123791d39" providerId="ADAL" clId="{6B87C740-0345-4D62-A10A-16B0AF524417}" dt="2025-09-17T06:36:51.047" v="305" actId="20577"/>
          <ac:spMkLst>
            <pc:docMk/>
            <pc:sldMk cId="856596503" sldId="380"/>
            <ac:spMk id="10" creationId="{017EEF87-FF4C-B74F-EED0-0C42C652B2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>
          <a:extLst>
            <a:ext uri="{FF2B5EF4-FFF2-40B4-BE49-F238E27FC236}">
              <a16:creationId xmlns:a16="http://schemas.microsoft.com/office/drawing/2014/main" id="{A81E8328-1975-75D6-E72A-8728E4A1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b0648f94d_0_5:notes">
            <a:extLst>
              <a:ext uri="{FF2B5EF4-FFF2-40B4-BE49-F238E27FC236}">
                <a16:creationId xmlns:a16="http://schemas.microsoft.com/office/drawing/2014/main" id="{E139E4D7-8D75-2F09-6349-388B36D64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b0648f94d_0_5:notes">
            <a:extLst>
              <a:ext uri="{FF2B5EF4-FFF2-40B4-BE49-F238E27FC236}">
                <a16:creationId xmlns:a16="http://schemas.microsoft.com/office/drawing/2014/main" id="{2469594B-2501-5BF1-4136-7A974F3C8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86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FCFE-0E77-9D20-E1D9-C46DA5E5F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31E79B1-B18F-6AF1-4120-082CA4B89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F44699D-EFF9-CA0A-3E63-4E835AA8D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084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6B6C2-E98E-D455-1879-8D776D08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4E0008D-3C89-A882-410C-AB66B1687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66D013F-AE4F-F8CE-6B25-483FCF917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152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ECA9-66DD-1D9F-012B-1DBAC4DD5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B0C0D01-CDCB-CFB8-2882-117F4A0CA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48D7087-0B3B-4758-B126-6BC9937E1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5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85A6E-1F87-D5D9-27D1-BF942E909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232CD1B-EC4F-5F14-CB30-2A0CFD1D0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C69414F-4631-DB84-BB6F-B82F1AB2C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0859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>
          <a:extLst>
            <a:ext uri="{FF2B5EF4-FFF2-40B4-BE49-F238E27FC236}">
              <a16:creationId xmlns:a16="http://schemas.microsoft.com/office/drawing/2014/main" id="{2D0737F7-9D39-108B-ABCD-3794E50B2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2ec61ca62_0_14:notes">
            <a:extLst>
              <a:ext uri="{FF2B5EF4-FFF2-40B4-BE49-F238E27FC236}">
                <a16:creationId xmlns:a16="http://schemas.microsoft.com/office/drawing/2014/main" id="{D05B7DC5-234B-E82E-81B1-D54C6B4B3B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2ec61ca62_0_14:notes">
            <a:extLst>
              <a:ext uri="{FF2B5EF4-FFF2-40B4-BE49-F238E27FC236}">
                <a16:creationId xmlns:a16="http://schemas.microsoft.com/office/drawing/2014/main" id="{E0834D1B-2210-259E-6374-060DA8C426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01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45825FEE-7838-A6A3-92B1-015B31CBE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C6F4E3A6-DA54-3ACF-759D-034C304DE1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E29A8CFE-B638-B7C1-CF7F-00BA7496E2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95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08E241B3-22D4-8F4E-E9D6-DE41478B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87AE8B60-0802-C21A-4F24-04E141E17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08587D36-8BDD-76B3-D3E1-E3F36858F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729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6FD957A6-FF23-D830-6DFD-29143CDC7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C1B65C61-B40A-9427-65E6-DADE67DDA1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E87F07F0-5DAA-A5AA-DBB8-6B1F83BC58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14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E8640001-0878-AA2F-F1BE-CC20CFA1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A6C65E9E-9C9D-F558-AD4E-417E09D770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01E59F6B-2401-8257-1490-D2ECA6DACF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4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45459CF5-30AC-9690-5F9A-10330D5F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CF64C9A6-A3DB-64EC-451F-4496A907C0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FD34F062-9994-7F73-9D5C-537954FAE7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86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>
          <a:extLst>
            <a:ext uri="{FF2B5EF4-FFF2-40B4-BE49-F238E27FC236}">
              <a16:creationId xmlns:a16="http://schemas.microsoft.com/office/drawing/2014/main" id="{97D2B2F1-0070-9F35-861A-46CFDE3E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2b06bead8a_0_705:notes">
            <a:extLst>
              <a:ext uri="{FF2B5EF4-FFF2-40B4-BE49-F238E27FC236}">
                <a16:creationId xmlns:a16="http://schemas.microsoft.com/office/drawing/2014/main" id="{71A4817F-4E40-C730-4593-17AA494ACE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2b06bead8a_0_705:notes">
            <a:extLst>
              <a:ext uri="{FF2B5EF4-FFF2-40B4-BE49-F238E27FC236}">
                <a16:creationId xmlns:a16="http://schemas.microsoft.com/office/drawing/2014/main" id="{5CBB2E52-9030-EFF7-497A-D158AF4FD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81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719C-EA88-3AB4-DB4C-00C855AA9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4CE9E1E9-5D52-0F90-FAB9-6EBE7C2C7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12BA22A-76D2-7C36-B152-3E82645A9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771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89854-4D81-94BE-0854-23D3CD268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C3ADA8D-9EE5-BFB1-FD5B-6FB0CC6EA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548BD9F-C0E1-E1AE-C12C-13E8917AD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826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5700" y="1238850"/>
            <a:ext cx="63726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450" y="3495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1847850" y="3077700"/>
            <a:ext cx="5448300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2278500" y="1268400"/>
            <a:ext cx="4587000" cy="18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1290763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ubTitle" idx="2"/>
          </p:nvPr>
        </p:nvSpPr>
        <p:spPr>
          <a:xfrm>
            <a:off x="4945638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3"/>
          </p:nvPr>
        </p:nvSpPr>
        <p:spPr>
          <a:xfrm>
            <a:off x="1290763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4"/>
          </p:nvPr>
        </p:nvSpPr>
        <p:spPr>
          <a:xfrm>
            <a:off x="4945638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8622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1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/>
          <p:nvPr/>
        </p:nvSpPr>
        <p:spPr>
          <a:xfrm>
            <a:off x="0" y="571500"/>
            <a:ext cx="9144000" cy="40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1529225" y="16828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ubTitle" idx="1"/>
          </p:nvPr>
        </p:nvSpPr>
        <p:spPr>
          <a:xfrm>
            <a:off x="1529225" y="22693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title" idx="2"/>
          </p:nvPr>
        </p:nvSpPr>
        <p:spPr>
          <a:xfrm>
            <a:off x="5414339" y="16828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ubTitle" idx="3"/>
          </p:nvPr>
        </p:nvSpPr>
        <p:spPr>
          <a:xfrm>
            <a:off x="5414339" y="22693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title" idx="4"/>
          </p:nvPr>
        </p:nvSpPr>
        <p:spPr>
          <a:xfrm>
            <a:off x="1529225" y="31162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5"/>
          </p:nvPr>
        </p:nvSpPr>
        <p:spPr>
          <a:xfrm>
            <a:off x="1529225" y="37027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6"/>
          </p:nvPr>
        </p:nvSpPr>
        <p:spPr>
          <a:xfrm>
            <a:off x="5414339" y="3116250"/>
            <a:ext cx="220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subTitle" idx="7"/>
          </p:nvPr>
        </p:nvSpPr>
        <p:spPr>
          <a:xfrm>
            <a:off x="5414339" y="3702775"/>
            <a:ext cx="2200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0" name="Google Shape;130;p26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31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7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pxhere.com/cs/photo/121377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s://enviherb.tuzvo.sk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44">
          <a:extLst>
            <a:ext uri="{FF2B5EF4-FFF2-40B4-BE49-F238E27FC236}">
              <a16:creationId xmlns:a16="http://schemas.microsoft.com/office/drawing/2014/main" id="{43583B30-53EE-2290-5036-C0C8863E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>
            <a:extLst>
              <a:ext uri="{FF2B5EF4-FFF2-40B4-BE49-F238E27FC236}">
                <a16:creationId xmlns:a16="http://schemas.microsoft.com/office/drawing/2014/main" id="{E71A4DF5-A7B4-A38A-42AB-DC9E52B4D7C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31">
            <a:extLst>
              <a:ext uri="{FF2B5EF4-FFF2-40B4-BE49-F238E27FC236}">
                <a16:creationId xmlns:a16="http://schemas.microsoft.com/office/drawing/2014/main" id="{9E4EA90A-2A72-9DE0-56FA-47F8C9014C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08486" y="1284508"/>
            <a:ext cx="6927027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chemeClr val="tx1"/>
                </a:solidFill>
                <a:latin typeface="+mj-lt"/>
              </a:rPr>
              <a:t>MODELOVANIE ZVLÁDNUTIE RIZIKA VÝSKYTU MORU VČELIEHO PLODU PROSTREDNÍCTVOM METÓD NEŽIVOTNÉHO POISTENIA S OHĽADOM NA BIOKLIMATICKÉ ZMENY</a:t>
            </a:r>
            <a:br>
              <a:rPr lang="sk-SK" sz="2000" b="1" dirty="0">
                <a:solidFill>
                  <a:schemeClr val="tx1"/>
                </a:solidFill>
                <a:latin typeface="+mj-lt"/>
              </a:rPr>
            </a:br>
            <a:endParaRPr lang="sk-SK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6BF8709E-561A-F16F-75CE-17042915C78F}"/>
              </a:ext>
            </a:extLst>
          </p:cNvPr>
          <p:cNvSpPr txBox="1">
            <a:spLocks/>
          </p:cNvSpPr>
          <p:nvPr/>
        </p:nvSpPr>
        <p:spPr>
          <a:xfrm>
            <a:off x="765584" y="3826098"/>
            <a:ext cx="4144956" cy="56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Ján Holécy</a:t>
            </a:r>
          </a:p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Ľubomír Korený</a:t>
            </a:r>
          </a:p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Jakub Medek</a:t>
            </a:r>
          </a:p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Michaela Korená Hillayová</a:t>
            </a:r>
          </a:p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	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Obrázok 2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7B534784-D797-BDD6-C1D0-6E62D68F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091" y="3568033"/>
            <a:ext cx="991816" cy="936000"/>
          </a:xfrm>
          <a:prstGeom prst="rect">
            <a:avLst/>
          </a:prstGeom>
        </p:spPr>
      </p:pic>
      <p:sp>
        <p:nvSpPr>
          <p:cNvPr id="8" name="Google Shape;147;p31">
            <a:extLst>
              <a:ext uri="{FF2B5EF4-FFF2-40B4-BE49-F238E27FC236}">
                <a16:creationId xmlns:a16="http://schemas.microsoft.com/office/drawing/2014/main" id="{D3DDCE69-2289-FC37-7221-9254626BAD08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41449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dirty="0">
                <a:solidFill>
                  <a:schemeClr val="tx1"/>
                </a:solidFill>
                <a:latin typeface="+mj-lt"/>
              </a:rPr>
              <a:t>8.-10. 9. 2025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Google Shape;147;p31">
            <a:extLst>
              <a:ext uri="{FF2B5EF4-FFF2-40B4-BE49-F238E27FC236}">
                <a16:creationId xmlns:a16="http://schemas.microsoft.com/office/drawing/2014/main" id="{5E38EC08-08BD-13AA-8DEC-BF2ED2E497E4}"/>
              </a:ext>
            </a:extLst>
          </p:cNvPr>
          <p:cNvSpPr txBox="1">
            <a:spLocks/>
          </p:cNvSpPr>
          <p:nvPr/>
        </p:nvSpPr>
        <p:spPr>
          <a:xfrm>
            <a:off x="1890018" y="2823237"/>
            <a:ext cx="536396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sk-SK" b="1" noProof="0" dirty="0">
                <a:solidFill>
                  <a:schemeClr val="tx1"/>
                </a:solidFill>
                <a:latin typeface="+mj-lt"/>
              </a:rPr>
              <a:t>Bioklimatologie a její poznatky</a:t>
            </a:r>
            <a:endParaRPr lang="sk-SK" sz="1200" b="1" noProof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51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9C106-F9FE-A4B9-BF2B-DE15BF779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59DFADDC-DEB9-9F87-14F6-BAEBBD21B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E7C3E4C1-8CE2-4F14-FF1E-0A91D3907182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8. Predbežné výsledky modelov poistenia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6F24FCE-3493-A1D5-F362-7825D7964E1C}"/>
              </a:ext>
            </a:extLst>
          </p:cNvPr>
          <p:cNvSpPr txBox="1"/>
          <p:nvPr/>
        </p:nvSpPr>
        <p:spPr>
          <a:xfrm>
            <a:off x="470916" y="1467174"/>
            <a:ext cx="8202168" cy="267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Ročná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pravdepodobnosť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infekcie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morom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je približne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0,5 %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Ročná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pravdepodobnosť výskytu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20-ročného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extrému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sa pohybuje medzi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1,6 %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pri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10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poistených včelstvách a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1 % pri 10 miliónoch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poistených včelstiev.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Brutto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ročné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poistné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poplatky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za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 poistené včelstvo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sa pohybujú medzi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0,49 EUR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10 poistených včelstvách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a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0,31 EUR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10 miliónov poistených včelstiev.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Celkové brutto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ročné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poistné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poplatky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za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 poistené včelstvo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sa pohybujú medzi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1,36 EUR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10 poistených včelstvách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a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0,87 EUR </a:t>
            </a:r>
            <a:r>
              <a:rPr lang="sk-SK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 </a:t>
            </a: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10 miliónov poistených včelstiev.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16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3D2C96DC-FB94-7755-8290-1B2CC5C82CE7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11/14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0C3EFB32-A389-1A6C-C982-2B07CA97D5C5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1208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1F5D519B-C913-743F-D107-B4F26A38FBE4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6" name="Google Shape;146;p31">
            <a:extLst>
              <a:ext uri="{FF2B5EF4-FFF2-40B4-BE49-F238E27FC236}">
                <a16:creationId xmlns:a16="http://schemas.microsoft.com/office/drawing/2014/main" id="{8D0DECFD-62D4-57FF-BA7F-221D1453A0EE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92931343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0FD04-B8A3-1ABE-D56D-65ECBD46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F85BB378-C69A-6E1A-EDFE-984F27C9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FD8362D1-54A0-C2D2-1E80-31201613401E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8. Predbežné výsledky modelov poistenia</a:t>
            </a: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63DE72E3-1CCC-C2DB-E1D0-2E59D75F714C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12/14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074D9707-30E0-AEE6-C2FF-10F6F92B8473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18160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A78B9360-9713-A2AA-4DD8-A689C3C6A6B9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6" name="Google Shape;146;p31">
            <a:extLst>
              <a:ext uri="{FF2B5EF4-FFF2-40B4-BE49-F238E27FC236}">
                <a16:creationId xmlns:a16="http://schemas.microsoft.com/office/drawing/2014/main" id="{2BC2D1A3-2F9A-7B27-0FC8-B355D212A1E2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E233058B-0A4E-63DD-5308-130A22E83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56" y="1446273"/>
            <a:ext cx="4171611" cy="2507405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192EB87B-A73E-A8AB-5E77-E0F1634A3A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933" y="1446273"/>
            <a:ext cx="4171611" cy="25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823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220B2D-6272-A587-D4FD-AEF2E79FE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E9BE5877-6149-D5B6-FBAF-59DE68E2B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72259134-7390-78E9-C321-FCDF8D5A35CC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9. Záver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DE73C55-CA96-4AC6-C49B-4E263C2B52C0}"/>
              </a:ext>
            </a:extLst>
          </p:cNvPr>
          <p:cNvSpPr txBox="1"/>
          <p:nvPr/>
        </p:nvSpPr>
        <p:spPr>
          <a:xfrm>
            <a:off x="470916" y="1399639"/>
            <a:ext cx="8202168" cy="3005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Pri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menšom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 počte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poistených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 včelstiev je riziková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prirážka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 výrazne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vyššia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, čo spôsobuje aj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vyšší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brutto</a:t>
            </a:r>
            <a:r>
              <a:rPr lang="sk-SK" sz="1600" dirty="0">
                <a:solidFill>
                  <a:schemeClr val="dk1"/>
                </a:solidFill>
                <a:latin typeface="+mj-lt"/>
                <a:sym typeface="Montserrat"/>
              </a:rPr>
              <a:t> poistný </a:t>
            </a:r>
            <a:r>
              <a:rPr lang="sk-SK" sz="1600" b="1" dirty="0">
                <a:solidFill>
                  <a:schemeClr val="dk1"/>
                </a:solidFill>
                <a:latin typeface="+mj-lt"/>
                <a:sym typeface="Montserrat"/>
              </a:rPr>
              <a:t>poplatok.</a:t>
            </a:r>
            <a:endParaRPr lang="sk-SK" sz="1600" dirty="0">
              <a:solidFill>
                <a:schemeClr val="dk1"/>
              </a:solidFill>
              <a:latin typeface="+mj-l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So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zvyšujúcim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sa počtom poistených včelstiev sa riziková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prirážka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znižuje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, čo robí poistenie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dostupnejším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a cenovo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výhodnejším.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Pre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účely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kvantifikovania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rizika výskytu extrémov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je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možné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využiť poznatky pokročilej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teórie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extrémnych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hodnôt.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dk1"/>
                </a:solidFill>
                <a:latin typeface="+mj-lt"/>
              </a:rPr>
              <a:t>Model poskytuje praktický nástroj pre </a:t>
            </a:r>
            <a:r>
              <a:rPr lang="sk-SK" sz="1600" b="1" dirty="0">
                <a:solidFill>
                  <a:schemeClr val="dk1"/>
                </a:solidFill>
                <a:latin typeface="+mj-lt"/>
              </a:rPr>
              <a:t>adaptáciu</a:t>
            </a:r>
            <a:r>
              <a:rPr lang="sk-SK" sz="1600" dirty="0">
                <a:solidFill>
                  <a:schemeClr val="dk1"/>
                </a:solidFill>
                <a:latin typeface="+mj-lt"/>
              </a:rPr>
              <a:t> </a:t>
            </a:r>
            <a:r>
              <a:rPr lang="sk-SK" sz="1600" b="1" dirty="0">
                <a:solidFill>
                  <a:schemeClr val="dk1"/>
                </a:solidFill>
                <a:latin typeface="+mj-lt"/>
              </a:rPr>
              <a:t>včelárstva</a:t>
            </a:r>
            <a:r>
              <a:rPr lang="sk-SK" sz="1600" dirty="0">
                <a:solidFill>
                  <a:schemeClr val="dk1"/>
                </a:solidFill>
                <a:latin typeface="+mj-lt"/>
              </a:rPr>
              <a:t> na </a:t>
            </a:r>
            <a:r>
              <a:rPr lang="sk-SK" sz="1600" b="1" dirty="0">
                <a:solidFill>
                  <a:schemeClr val="dk1"/>
                </a:solidFill>
                <a:latin typeface="+mj-lt"/>
              </a:rPr>
              <a:t>rastúce</a:t>
            </a:r>
            <a:r>
              <a:rPr lang="sk-SK" sz="1600" dirty="0">
                <a:solidFill>
                  <a:schemeClr val="dk1"/>
                </a:solidFill>
                <a:latin typeface="+mj-lt"/>
              </a:rPr>
              <a:t> klimatické a environmentálne </a:t>
            </a:r>
            <a:r>
              <a:rPr lang="sk-SK" sz="1600" b="1" dirty="0">
                <a:solidFill>
                  <a:schemeClr val="dk1"/>
                </a:solidFill>
                <a:latin typeface="+mj-lt"/>
              </a:rPr>
              <a:t>riziká</a:t>
            </a:r>
            <a:r>
              <a:rPr lang="sk-SK" sz="1600" dirty="0">
                <a:solidFill>
                  <a:schemeClr val="dk1"/>
                </a:solidFill>
                <a:latin typeface="+mj-lt"/>
              </a:rPr>
              <a:t>. </a:t>
            </a:r>
            <a:endParaRPr lang="sk-SK" sz="1600" dirty="0">
              <a:solidFill>
                <a:schemeClr val="dk1"/>
              </a:solidFill>
              <a:latin typeface="+mj-lt"/>
              <a:sym typeface="Montserrat"/>
            </a:endParaRP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A553BA85-AFA5-D318-B0D9-F58448690A30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13/14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515C8ED9-8BC6-EE41-B0C0-948908721274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156329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8BAAB31E-E3FD-9371-87CD-A42A8173E291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6" name="Google Shape;146;p31">
            <a:extLst>
              <a:ext uri="{FF2B5EF4-FFF2-40B4-BE49-F238E27FC236}">
                <a16:creationId xmlns:a16="http://schemas.microsoft.com/office/drawing/2014/main" id="{8894C31D-542A-87A7-06B1-9E95D7BD97E1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02880874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B2B45-32C4-A714-DB22-F1C9693F0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5E55188C-4C12-A6D1-B6DB-9C94932EC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017EEF87-FF4C-B74F-EED0-0C42C652B244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k-SK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Montserrat"/>
                <a:cs typeface="Montserrat"/>
                <a:sym typeface="Montserrat"/>
              </a:rPr>
              <a:t>10. Poďakovanie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E8B9A93-BDD9-DFFF-461C-07E5B04FE3C1}"/>
              </a:ext>
            </a:extLst>
          </p:cNvPr>
          <p:cNvSpPr txBox="1"/>
          <p:nvPr/>
        </p:nvSpPr>
        <p:spPr>
          <a:xfrm>
            <a:off x="470916" y="1399639"/>
            <a:ext cx="81690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Autori ďakujú programu EÚ </a:t>
            </a:r>
            <a:r>
              <a:rPr lang="sk-SK" sz="2000" dirty="0" err="1"/>
              <a:t>NextGenerationEU</a:t>
            </a:r>
            <a:r>
              <a:rPr lang="sk-SK" sz="2000" dirty="0"/>
              <a:t> prostredníctvom Plánu obnovy a odolnosti pre Slovensko v rámci projektu č. </a:t>
            </a:r>
            <a:r>
              <a:rPr lang="sk-SK" sz="2000" b="1" dirty="0"/>
              <a:t>09I03-03-V04-00380</a:t>
            </a:r>
            <a:r>
              <a:rPr lang="sk-SK" sz="2000" dirty="0"/>
              <a:t> (</a:t>
            </a:r>
            <a:r>
              <a:rPr lang="sk-SK" sz="2000" u="sng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https://enviherb.tuzvo.sk/</a:t>
            </a:r>
            <a:r>
              <a:rPr lang="sk-SK" sz="2000" dirty="0">
                <a:solidFill>
                  <a:schemeClr val="tx1"/>
                </a:solidFill>
              </a:rPr>
              <a:t>), </a:t>
            </a:r>
            <a:r>
              <a:rPr lang="sk-SK" sz="2000" dirty="0"/>
              <a:t>a Vedeckej agentúre Ministerstva školstva, výskumu, vývoja a mládeže SR a Slovenskej akadémie vied (VEGA) v rámci projektov </a:t>
            </a:r>
            <a:r>
              <a:rPr lang="sk-SK" sz="2000" b="1" dirty="0"/>
              <a:t>VEGA 1/0443/23 </a:t>
            </a:r>
            <a:r>
              <a:rPr lang="sk-SK" sz="2000" dirty="0"/>
              <a:t>a </a:t>
            </a:r>
            <a:r>
              <a:rPr lang="sk-SK" sz="2000" b="1" dirty="0"/>
              <a:t>VEGA 1/0562/24</a:t>
            </a:r>
            <a:r>
              <a:rPr lang="sk-SK" sz="2000" dirty="0"/>
              <a:t>.</a:t>
            </a: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65C69FD1-742F-CEDD-BED8-8DA21D48BCE8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sk-S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Montserrat"/>
              </a:rPr>
              <a:t>13/14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sym typeface="Montserra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A9A9F913-EB67-45E2-83A2-DAFCC41928DC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156329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sk-SK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Montserra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E53DBD0F-130A-1D51-96B5-3E4C8DE58948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fair Display"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6" name="Google Shape;146;p31">
            <a:extLst>
              <a:ext uri="{FF2B5EF4-FFF2-40B4-BE49-F238E27FC236}">
                <a16:creationId xmlns:a16="http://schemas.microsoft.com/office/drawing/2014/main" id="{8BE0B614-F051-8C3A-8727-085F0DBCCA33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Playfair Display"/>
              <a:buNone/>
              <a:tabLst/>
              <a:defRPr/>
            </a:pPr>
            <a:r>
              <a:rPr kumimoji="0" lang="sk-SK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85659650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1">
          <a:extLst>
            <a:ext uri="{FF2B5EF4-FFF2-40B4-BE49-F238E27FC236}">
              <a16:creationId xmlns:a16="http://schemas.microsoft.com/office/drawing/2014/main" id="{66248443-F916-CD06-BA48-EAEF1A60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;p31">
            <a:extLst>
              <a:ext uri="{FF2B5EF4-FFF2-40B4-BE49-F238E27FC236}">
                <a16:creationId xmlns:a16="http://schemas.microsoft.com/office/drawing/2014/main" id="{4ECD5C3C-0E3C-1E6A-13F7-C49F8DC1048E}"/>
              </a:ext>
            </a:extLst>
          </p:cNvPr>
          <p:cNvSpPr txBox="1">
            <a:spLocks/>
          </p:cNvSpPr>
          <p:nvPr/>
        </p:nvSpPr>
        <p:spPr>
          <a:xfrm>
            <a:off x="2473395" y="2259871"/>
            <a:ext cx="6927027" cy="6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sk-SK" sz="2800" b="1" dirty="0">
                <a:latin typeface="+mj-lt"/>
              </a:rPr>
              <a:t>Ďakujem za pozornosť.</a:t>
            </a:r>
            <a:endParaRPr lang="en-US" sz="2800" b="1" dirty="0">
              <a:latin typeface="+mj-lt"/>
            </a:endParaRPr>
          </a:p>
        </p:txBody>
      </p:sp>
      <p:pic>
        <p:nvPicPr>
          <p:cNvPr id="3" name="Obrázok 2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55F362E6-9D30-1BCC-1EFD-F53FA2E27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1" name="Google Shape;147;p31">
            <a:extLst>
              <a:ext uri="{FF2B5EF4-FFF2-40B4-BE49-F238E27FC236}">
                <a16:creationId xmlns:a16="http://schemas.microsoft.com/office/drawing/2014/main" id="{8574FA2B-B694-6E16-A230-036039C5DF13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14/14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" name="Google Shape;147;p31">
            <a:extLst>
              <a:ext uri="{FF2B5EF4-FFF2-40B4-BE49-F238E27FC236}">
                <a16:creationId xmlns:a16="http://schemas.microsoft.com/office/drawing/2014/main" id="{F3376A85-0363-633D-72D1-48879DEA5216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14294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13" name="Google Shape;146;p31">
            <a:extLst>
              <a:ext uri="{FF2B5EF4-FFF2-40B4-BE49-F238E27FC236}">
                <a16:creationId xmlns:a16="http://schemas.microsoft.com/office/drawing/2014/main" id="{9E737965-752A-FDC6-7D07-6C81620AEF13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14" name="Google Shape;146;p31">
            <a:extLst>
              <a:ext uri="{FF2B5EF4-FFF2-40B4-BE49-F238E27FC236}">
                <a16:creationId xmlns:a16="http://schemas.microsoft.com/office/drawing/2014/main" id="{F31DEE00-6BCF-C656-284C-AA7D19E386E4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7222324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972C0EC3-3087-20AA-BAC8-DA7F6BE1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705A95F3-C8BC-B0EE-E464-1A2B1273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B5030F36-85BE-6780-D38A-6CE45192A895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OBSAH</a:t>
            </a:r>
          </a:p>
        </p:txBody>
      </p:sp>
      <p:sp>
        <p:nvSpPr>
          <p:cNvPr id="10" name="Google Shape;147;p31">
            <a:extLst>
              <a:ext uri="{FF2B5EF4-FFF2-40B4-BE49-F238E27FC236}">
                <a16:creationId xmlns:a16="http://schemas.microsoft.com/office/drawing/2014/main" id="{D541FA82-88A9-5858-CA4C-26732BBB6A0E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2/14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2F085FB-9CED-ED9C-4B3D-ADFA13AA940D}"/>
              </a:ext>
            </a:extLst>
          </p:cNvPr>
          <p:cNvSpPr txBox="1"/>
          <p:nvPr/>
        </p:nvSpPr>
        <p:spPr>
          <a:xfrm>
            <a:off x="581582" y="1344228"/>
            <a:ext cx="7980836" cy="29644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kern="1200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Filozofia poistenia chovu včiel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Cieľ výskumu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Popis moru včelieho plodu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Projekt kapitálovej investície do chovu včiel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Modelovanie rizika výskytu ochorenia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Primárny model poistenia včelárskeho projektu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sk-SK" b="1" dirty="0">
                <a:latin typeface="+mj-lt"/>
              </a:rPr>
              <a:t>Sekundárny model poistenia včelárskeho projektu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altLang="sk-SK" b="1" dirty="0">
                <a:latin typeface="+mj-lt"/>
              </a:rPr>
              <a:t>Predbežné výsledky modelov poistenia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altLang="sk-SK" b="1" dirty="0">
                <a:latin typeface="+mj-lt"/>
              </a:rPr>
              <a:t>Záver</a:t>
            </a:r>
          </a:p>
        </p:txBody>
      </p:sp>
      <p:sp>
        <p:nvSpPr>
          <p:cNvPr id="9" name="Google Shape;147;p31">
            <a:extLst>
              <a:ext uri="{FF2B5EF4-FFF2-40B4-BE49-F238E27FC236}">
                <a16:creationId xmlns:a16="http://schemas.microsoft.com/office/drawing/2014/main" id="{E1C78913-D269-AFBA-1D13-BF759836421A}"/>
              </a:ext>
            </a:extLst>
          </p:cNvPr>
          <p:cNvSpPr txBox="1">
            <a:spLocks/>
          </p:cNvSpPr>
          <p:nvPr/>
        </p:nvSpPr>
        <p:spPr>
          <a:xfrm>
            <a:off x="164401" y="4655267"/>
            <a:ext cx="23290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11" name="Google Shape;146;p31">
            <a:extLst>
              <a:ext uri="{FF2B5EF4-FFF2-40B4-BE49-F238E27FC236}">
                <a16:creationId xmlns:a16="http://schemas.microsoft.com/office/drawing/2014/main" id="{699C5716-2DFE-1564-6F6E-06E0FC4E403D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816089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12" name="Google Shape;146;p31">
            <a:extLst>
              <a:ext uri="{FF2B5EF4-FFF2-40B4-BE49-F238E27FC236}">
                <a16:creationId xmlns:a16="http://schemas.microsoft.com/office/drawing/2014/main" id="{67D4DE75-7677-B5EF-0A7B-DDF0E366BDC0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28051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81C73825-292C-57BA-2B16-EF26BD5E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FD8D6EDA-C5A6-23AB-A6D5-8CEF9D587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7655832E-ADE1-CE69-ADDB-FDA84415CF12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1. Filozofia poistenia chovu včiel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2E8E5A0-28C2-7748-2D55-00D12FF6398F}"/>
              </a:ext>
            </a:extLst>
          </p:cNvPr>
          <p:cNvSpPr txBox="1"/>
          <p:nvPr/>
        </p:nvSpPr>
        <p:spPr>
          <a:xfrm>
            <a:off x="416404" y="1313451"/>
            <a:ext cx="4740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k-SK" altLang="sk-SK" sz="1600" b="1" dirty="0">
                <a:solidFill>
                  <a:srgbClr val="000000"/>
                </a:solidFill>
                <a:latin typeface="+mj-lt"/>
              </a:rPr>
              <a:t>EKONOMICKÝ VÝZNAM POISŤOVANIA</a:t>
            </a:r>
            <a:endParaRPr kumimoji="0" lang="sk-SK" altLang="sk-SK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2911C16-1ED2-44DB-336D-859F9CE9C2EB}"/>
              </a:ext>
            </a:extLst>
          </p:cNvPr>
          <p:cNvSpPr txBox="1"/>
          <p:nvPr/>
        </p:nvSpPr>
        <p:spPr>
          <a:xfrm>
            <a:off x="416404" y="1728499"/>
            <a:ext cx="10279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Prvé zmienky o poisťovaní majetku uvádzajú klinopisné texty z Babylonu (587 </a:t>
            </a:r>
            <a:r>
              <a:rPr kumimoji="0" lang="sk-SK" altLang="sk-SK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</a:t>
            </a:r>
            <a:r>
              <a:rPr kumimoji="0" lang="sk-SK" altLang="sk-S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n. l.)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4F44477-F48A-F014-45E6-A7BBDCE85EC8}"/>
              </a:ext>
            </a:extLst>
          </p:cNvPr>
          <p:cNvSpPr txBox="1"/>
          <p:nvPr/>
        </p:nvSpPr>
        <p:spPr>
          <a:xfrm>
            <a:off x="412395" y="2137547"/>
            <a:ext cx="2921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„Lex Rodia de </a:t>
            </a:r>
            <a:r>
              <a:rPr kumimoji="0" lang="sk-SK" altLang="sk-SK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iactu</a:t>
            </a:r>
            <a:r>
              <a:rPr kumimoji="0" lang="sk-SK" altLang="sk-SK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</a:t>
            </a:r>
            <a:r>
              <a:rPr kumimoji="0" lang="sk-SK" altLang="sk-S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4BAB4AAE-5E25-5A6A-4B19-D3B0771D13F8}"/>
              </a:ext>
            </a:extLst>
          </p:cNvPr>
          <p:cNvSpPr txBox="1"/>
          <p:nvPr/>
        </p:nvSpPr>
        <p:spPr>
          <a:xfrm>
            <a:off x="2712371" y="2142811"/>
            <a:ext cx="568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altLang="sk-SK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Zákon o rozložení straty pri odľahčovaní lode v búrke z poškodených na všetkých.                                       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A754805-7CA8-F3EE-1FCB-495A7B6E51F8}"/>
              </a:ext>
            </a:extLst>
          </p:cNvPr>
          <p:cNvSpPr txBox="1"/>
          <p:nvPr/>
        </p:nvSpPr>
        <p:spPr>
          <a:xfrm>
            <a:off x="419589" y="2603738"/>
            <a:ext cx="798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kern="1200" spc="0" normalizeH="0" baseline="0">
                <a:ln>
                  <a:noFill/>
                </a:ln>
                <a:effectLst/>
                <a:uLnTx/>
                <a:uFillTx/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r>
              <a:rPr lang="sk-SK" altLang="sk-SK" dirty="0">
                <a:latin typeface="+mj-lt"/>
              </a:rPr>
              <a:t>Zákon formuloval </a:t>
            </a:r>
            <a:r>
              <a:rPr lang="sk-SK" altLang="sk-SK" b="1" dirty="0">
                <a:latin typeface="+mj-lt"/>
              </a:rPr>
              <a:t>princíp solidarity </a:t>
            </a:r>
            <a:r>
              <a:rPr lang="sk-SK" altLang="sk-SK" dirty="0">
                <a:latin typeface="+mj-lt"/>
              </a:rPr>
              <a:t>všetkých poistených s tými ktorí utrpeli škodu    (352 </a:t>
            </a:r>
            <a:r>
              <a:rPr lang="sk-SK" altLang="sk-SK" dirty="0" err="1">
                <a:latin typeface="+mj-lt"/>
              </a:rPr>
              <a:t>pr</a:t>
            </a:r>
            <a:r>
              <a:rPr lang="sk-SK" altLang="sk-SK" dirty="0">
                <a:latin typeface="+mj-lt"/>
              </a:rPr>
              <a:t>. n. l.).</a:t>
            </a:r>
          </a:p>
        </p:txBody>
      </p:sp>
      <p:sp>
        <p:nvSpPr>
          <p:cNvPr id="9" name="Google Shape;147;p31">
            <a:extLst>
              <a:ext uri="{FF2B5EF4-FFF2-40B4-BE49-F238E27FC236}">
                <a16:creationId xmlns:a16="http://schemas.microsoft.com/office/drawing/2014/main" id="{F2FF5551-F7C5-AD54-7B4F-14D7A0709E38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3/14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1" name="Google Shape;147;p31">
            <a:extLst>
              <a:ext uri="{FF2B5EF4-FFF2-40B4-BE49-F238E27FC236}">
                <a16:creationId xmlns:a16="http://schemas.microsoft.com/office/drawing/2014/main" id="{11C18F2B-26CA-8DBB-0F36-3ACE16BF9CFC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5223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12" name="Google Shape;146;p31">
            <a:extLst>
              <a:ext uri="{FF2B5EF4-FFF2-40B4-BE49-F238E27FC236}">
                <a16:creationId xmlns:a16="http://schemas.microsoft.com/office/drawing/2014/main" id="{E04CB2C2-8458-58C6-B217-947E26DE329E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13" name="Google Shape;146;p31">
            <a:extLst>
              <a:ext uri="{FF2B5EF4-FFF2-40B4-BE49-F238E27FC236}">
                <a16:creationId xmlns:a16="http://schemas.microsoft.com/office/drawing/2014/main" id="{8AFB1113-DB2F-8947-D4C4-D9FAC60B9E6C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BD7E6B2-E34D-9EA6-FFB4-75171A77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95" y="2954007"/>
            <a:ext cx="77827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>
                <a:latin typeface="Montserrat" panose="00000500000000000000" pitchFamily="2" charset="-18"/>
              </a:defRPr>
            </a:lvl1pPr>
          </a:lstStyle>
          <a:p>
            <a:r>
              <a:rPr lang="sk-SK" altLang="sk-SK" dirty="0">
                <a:latin typeface="+mj-lt"/>
              </a:rPr>
              <a:t>Rozhodovanie o poistení</a:t>
            </a:r>
          </a:p>
          <a:p>
            <a:r>
              <a:rPr lang="sk-SK" altLang="sk-SK" dirty="0">
                <a:latin typeface="+mj-lt"/>
              </a:rPr>
              <a:t>Otázka:</a:t>
            </a:r>
          </a:p>
          <a:p>
            <a:r>
              <a:rPr lang="sk-SK" altLang="sk-SK" dirty="0">
                <a:latin typeface="+mj-lt"/>
              </a:rPr>
              <a:t>„</a:t>
            </a:r>
            <a:r>
              <a:rPr lang="sk-SK" altLang="sk-SK" b="0" dirty="0">
                <a:latin typeface="+mj-lt"/>
              </a:rPr>
              <a:t>Môžem si dovoliť </a:t>
            </a:r>
            <a:r>
              <a:rPr lang="sk-SK" altLang="sk-SK" dirty="0">
                <a:latin typeface="+mj-lt"/>
              </a:rPr>
              <a:t>škodu</a:t>
            </a:r>
            <a:r>
              <a:rPr lang="sk-SK" altLang="sk-SK" b="0" dirty="0">
                <a:latin typeface="+mj-lt"/>
              </a:rPr>
              <a:t> alebo </a:t>
            </a:r>
            <a:r>
              <a:rPr lang="sk-SK" altLang="sk-SK" dirty="0">
                <a:latin typeface="+mj-lt"/>
              </a:rPr>
              <a:t>stratu</a:t>
            </a:r>
            <a:r>
              <a:rPr lang="sk-SK" altLang="sk-SK" b="0" dirty="0">
                <a:latin typeface="+mj-lt"/>
              </a:rPr>
              <a:t>?“</a:t>
            </a:r>
          </a:p>
          <a:p>
            <a:r>
              <a:rPr lang="sk-SK" altLang="sk-SK" dirty="0">
                <a:latin typeface="+mj-lt"/>
              </a:rPr>
              <a:t>Odpoveď:</a:t>
            </a:r>
          </a:p>
          <a:p>
            <a:r>
              <a:rPr lang="sk-SK" altLang="sk-SK" b="0" dirty="0">
                <a:latin typeface="+mj-lt"/>
              </a:rPr>
              <a:t>„Čím </a:t>
            </a:r>
            <a:r>
              <a:rPr lang="sk-SK" altLang="sk-SK" dirty="0">
                <a:latin typeface="+mj-lt"/>
              </a:rPr>
              <a:t>menej</a:t>
            </a:r>
            <a:r>
              <a:rPr lang="sk-SK" altLang="sk-SK" b="0" dirty="0">
                <a:latin typeface="+mj-lt"/>
              </a:rPr>
              <a:t> je možné </a:t>
            </a:r>
            <a:r>
              <a:rPr lang="sk-SK" altLang="sk-SK" b="0" u="sng" dirty="0">
                <a:latin typeface="+mj-lt"/>
              </a:rPr>
              <a:t>dovoliť</a:t>
            </a:r>
            <a:r>
              <a:rPr lang="sk-SK" altLang="sk-SK" b="0" dirty="0">
                <a:latin typeface="+mj-lt"/>
              </a:rPr>
              <a:t> si </a:t>
            </a:r>
            <a:r>
              <a:rPr lang="sk-SK" altLang="sk-SK" dirty="0">
                <a:latin typeface="+mj-lt"/>
              </a:rPr>
              <a:t>stratu</a:t>
            </a:r>
            <a:r>
              <a:rPr lang="sk-SK" altLang="sk-SK" b="0" dirty="0">
                <a:latin typeface="+mj-lt"/>
              </a:rPr>
              <a:t>, tým skôr je </a:t>
            </a:r>
            <a:r>
              <a:rPr lang="sk-SK" altLang="sk-SK" dirty="0">
                <a:latin typeface="+mj-lt"/>
              </a:rPr>
              <a:t>nutné sa poistiť</a:t>
            </a:r>
            <a:r>
              <a:rPr lang="sk-SK" altLang="sk-SK" b="0" dirty="0">
                <a:latin typeface="+mj-lt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67044069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C6A6D604-8A55-FE83-F75B-73D3E7A33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D46264C1-31F5-2C4F-3384-99F93B8F2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9837DDAD-E9CF-81C1-7437-C6A6BD776CB4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2. Cieľ výskumu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07F14B6-2053-879F-FEF4-D44CB6811FE0}"/>
              </a:ext>
            </a:extLst>
          </p:cNvPr>
          <p:cNvSpPr txBox="1"/>
          <p:nvPr/>
        </p:nvSpPr>
        <p:spPr>
          <a:xfrm>
            <a:off x="648026" y="1648420"/>
            <a:ext cx="71977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Návrh a odskúšanie matematického modelu poistenia kapitálovej investície do projektov chovu včiel ako proti riziku výskytu </a:t>
            </a:r>
            <a:r>
              <a:rPr lang="sk-SK" sz="1800" b="1" u="sng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moru včelieho plodu</a:t>
            </a: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985DECA9-32C2-60C8-6DF1-2B1BC202F32A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5/14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33B298FB-E802-E9FE-04B1-67BC393B2994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477695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02AC5A7E-3293-6880-0CAC-052C006E4236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7" name="Google Shape;146;p31">
            <a:extLst>
              <a:ext uri="{FF2B5EF4-FFF2-40B4-BE49-F238E27FC236}">
                <a16:creationId xmlns:a16="http://schemas.microsoft.com/office/drawing/2014/main" id="{D077E9B3-0693-8B67-370F-01C46851562F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48685042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DCB69C50-E00D-FB1B-573D-D984BC0CF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DF99BCF3-5679-3208-0939-E292418EB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EC4FC67C-C03F-D173-0C69-31DF8A748598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3. Popis moru včelieho plodu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9D0DD695-4FEE-7350-AA39-6698BC58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55" y="1694587"/>
            <a:ext cx="55602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sk-SK" altLang="sk-SK" b="0" dirty="0">
                <a:latin typeface="+mj-lt"/>
              </a:rPr>
              <a:t>Najvýznamnejšou </a:t>
            </a:r>
            <a:r>
              <a:rPr lang="sk-SK" altLang="sk-SK" dirty="0">
                <a:latin typeface="+mj-lt"/>
              </a:rPr>
              <a:t>hrozbou</a:t>
            </a:r>
            <a:r>
              <a:rPr lang="sk-SK" altLang="sk-SK" b="0" dirty="0">
                <a:latin typeface="+mj-lt"/>
              </a:rPr>
              <a:t> pre včelárske projekty je výskyt </a:t>
            </a:r>
            <a:r>
              <a:rPr lang="sk-SK" altLang="sk-SK" dirty="0">
                <a:latin typeface="+mj-lt"/>
              </a:rPr>
              <a:t>moru včelieho plodu</a:t>
            </a:r>
            <a:r>
              <a:rPr lang="sk-SK" altLang="sk-SK" b="0" dirty="0">
                <a:latin typeface="+mj-lt"/>
              </a:rPr>
              <a:t>, ktorý spôsobuje baktéria moru (</a:t>
            </a:r>
            <a:r>
              <a:rPr lang="sk-SK" altLang="sk-SK" b="0" i="1" dirty="0" err="1">
                <a:latin typeface="+mj-lt"/>
              </a:rPr>
              <a:t>Paenibacillus</a:t>
            </a:r>
            <a:r>
              <a:rPr lang="sk-SK" altLang="sk-SK" b="0" i="1" dirty="0">
                <a:latin typeface="+mj-lt"/>
              </a:rPr>
              <a:t> </a:t>
            </a:r>
            <a:r>
              <a:rPr lang="sk-SK" altLang="sk-SK" b="0" i="1" dirty="0" err="1">
                <a:latin typeface="+mj-lt"/>
              </a:rPr>
              <a:t>larvae</a:t>
            </a:r>
            <a:r>
              <a:rPr lang="sk-SK" altLang="sk-SK" b="0" i="1" dirty="0">
                <a:latin typeface="+mj-lt"/>
              </a:rPr>
              <a:t>, </a:t>
            </a:r>
            <a:r>
              <a:rPr lang="sk-SK" altLang="sk-SK" b="0" i="1" dirty="0" err="1">
                <a:latin typeface="+mj-lt"/>
              </a:rPr>
              <a:t>sp</a:t>
            </a:r>
            <a:r>
              <a:rPr lang="sk-SK" altLang="sk-SK" b="0" dirty="0">
                <a:latin typeface="+mj-lt"/>
              </a:rPr>
              <a:t>.).</a:t>
            </a:r>
          </a:p>
          <a:p>
            <a:endParaRPr lang="sk-SK" altLang="sk-SK" b="0" dirty="0">
              <a:latin typeface="+mj-lt"/>
            </a:endParaRPr>
          </a:p>
          <a:p>
            <a:r>
              <a:rPr lang="sk-SK" altLang="sk-SK" b="0" dirty="0">
                <a:latin typeface="+mj-lt"/>
              </a:rPr>
              <a:t>Infekcia </a:t>
            </a:r>
            <a:r>
              <a:rPr lang="sk-SK" altLang="sk-SK" dirty="0">
                <a:latin typeface="+mj-lt"/>
              </a:rPr>
              <a:t>vždy</a:t>
            </a:r>
            <a:r>
              <a:rPr lang="sk-SK" altLang="sk-SK" b="0" dirty="0">
                <a:latin typeface="+mj-lt"/>
              </a:rPr>
              <a:t> vedie k </a:t>
            </a:r>
            <a:r>
              <a:rPr lang="sk-SK" altLang="sk-SK" dirty="0">
                <a:latin typeface="+mj-lt"/>
              </a:rPr>
              <a:t>vyhynutiu</a:t>
            </a:r>
            <a:r>
              <a:rPr lang="sk-SK" altLang="sk-SK" b="0" dirty="0">
                <a:latin typeface="+mj-lt"/>
              </a:rPr>
              <a:t> včelstva vrátane jeho </a:t>
            </a:r>
            <a:r>
              <a:rPr lang="sk-SK" altLang="sk-SK" dirty="0">
                <a:latin typeface="+mj-lt"/>
              </a:rPr>
              <a:t>susedov</a:t>
            </a:r>
            <a:r>
              <a:rPr lang="sk-SK" altLang="sk-SK" b="0" dirty="0">
                <a:latin typeface="+mj-lt"/>
              </a:rPr>
              <a:t>.</a:t>
            </a:r>
          </a:p>
          <a:p>
            <a:endParaRPr lang="sk-SK" altLang="sk-SK" b="0" dirty="0">
              <a:latin typeface="+mj-lt"/>
            </a:endParaRPr>
          </a:p>
          <a:p>
            <a:r>
              <a:rPr lang="sk-SK" altLang="sk-SK" b="0" dirty="0">
                <a:latin typeface="+mj-lt"/>
              </a:rPr>
              <a:t>Infikované včelstvá sa </a:t>
            </a:r>
            <a:r>
              <a:rPr lang="sk-SK" altLang="sk-SK" dirty="0">
                <a:latin typeface="+mj-lt"/>
              </a:rPr>
              <a:t>vždy</a:t>
            </a:r>
            <a:r>
              <a:rPr lang="sk-SK" altLang="sk-SK" b="0" dirty="0">
                <a:latin typeface="+mj-lt"/>
              </a:rPr>
              <a:t> likvidujú </a:t>
            </a:r>
            <a:r>
              <a:rPr lang="sk-SK" altLang="sk-SK" dirty="0">
                <a:latin typeface="+mj-lt"/>
              </a:rPr>
              <a:t>ohňom</a:t>
            </a:r>
            <a:r>
              <a:rPr lang="sk-SK" altLang="sk-SK" b="0" dirty="0">
                <a:latin typeface="+mj-lt"/>
              </a:rPr>
              <a:t>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24F89E4-04A1-2ECA-706C-77D44AFF9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687" y="1694587"/>
            <a:ext cx="2804403" cy="2145978"/>
          </a:xfrm>
          <a:prstGeom prst="rect">
            <a:avLst/>
          </a:prstGeom>
        </p:spPr>
      </p:pic>
      <p:sp>
        <p:nvSpPr>
          <p:cNvPr id="5" name="Google Shape;147;p31">
            <a:extLst>
              <a:ext uri="{FF2B5EF4-FFF2-40B4-BE49-F238E27FC236}">
                <a16:creationId xmlns:a16="http://schemas.microsoft.com/office/drawing/2014/main" id="{5945057A-E897-D40B-F1BD-4674E9EB504A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6/14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Google Shape;147;p31">
            <a:extLst>
              <a:ext uri="{FF2B5EF4-FFF2-40B4-BE49-F238E27FC236}">
                <a16:creationId xmlns:a16="http://schemas.microsoft.com/office/drawing/2014/main" id="{5704D71F-1B5A-4007-BFA1-505C218D1866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58213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8" name="Google Shape;146;p31">
            <a:extLst>
              <a:ext uri="{FF2B5EF4-FFF2-40B4-BE49-F238E27FC236}">
                <a16:creationId xmlns:a16="http://schemas.microsoft.com/office/drawing/2014/main" id="{3643CFF4-A21E-98D6-E2F9-DFF26C4569CE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9" name="Google Shape;146;p31">
            <a:extLst>
              <a:ext uri="{FF2B5EF4-FFF2-40B4-BE49-F238E27FC236}">
                <a16:creationId xmlns:a16="http://schemas.microsoft.com/office/drawing/2014/main" id="{3C9C8278-1516-EA35-2FCA-F0C6B81B3AC1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397591916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C695E647-85F8-4BB1-A012-DFB6DFE58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A259D344-94C8-0739-F897-F54BC6E7A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91F95419-1D75-C1EC-D2CC-5439AC04999F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4. Projekt kapitálovej investície do chovu včiel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CD4DAA38-B9DA-0BDC-826F-EB70C5F33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47" y="1443697"/>
            <a:ext cx="83325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dirty="0">
                <a:latin typeface="+mj-lt"/>
              </a:rPr>
              <a:t>Ročné net cash-flow </a:t>
            </a:r>
            <a:r>
              <a:rPr lang="sk-SK" altLang="sk-SK" b="0" dirty="0">
                <a:latin typeface="+mj-lt"/>
              </a:rPr>
              <a:t>pre uvažovaný projekt chovu včiel ( n = </a:t>
            </a:r>
            <a:r>
              <a:rPr lang="sk-SK" altLang="sk-SK" dirty="0">
                <a:latin typeface="+mj-lt"/>
              </a:rPr>
              <a:t>240</a:t>
            </a:r>
            <a:r>
              <a:rPr lang="sk-SK" altLang="sk-SK" b="0" dirty="0">
                <a:latin typeface="+mj-lt"/>
              </a:rPr>
              <a:t> včelstiev) : 				</a:t>
            </a:r>
            <a:r>
              <a:rPr lang="sk-SK" altLang="sk-SK" dirty="0">
                <a:latin typeface="+mj-lt"/>
              </a:rPr>
              <a:t>44 402</a:t>
            </a:r>
            <a:r>
              <a:rPr lang="sk-SK" altLang="sk-SK" b="0" dirty="0">
                <a:latin typeface="+mj-lt"/>
              </a:rPr>
              <a:t> </a:t>
            </a:r>
            <a:r>
              <a:rPr lang="sk-SK" altLang="sk-SK" dirty="0">
                <a:latin typeface="+mj-lt"/>
              </a:rPr>
              <a:t>EUR . rok </a:t>
            </a:r>
            <a:r>
              <a:rPr lang="sk-SK" dirty="0">
                <a:latin typeface="+mj-lt"/>
              </a:rPr>
              <a:t>–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alt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dirty="0">
                <a:latin typeface="+mj-lt"/>
              </a:rPr>
              <a:t>Čistá súčasná hodnota </a:t>
            </a:r>
            <a:r>
              <a:rPr lang="sk-SK" altLang="sk-SK" b="0" dirty="0">
                <a:latin typeface="+mj-lt"/>
              </a:rPr>
              <a:t>projektu chovu včiel ( n = </a:t>
            </a:r>
            <a:r>
              <a:rPr lang="sk-SK" altLang="sk-SK" dirty="0">
                <a:latin typeface="+mj-lt"/>
              </a:rPr>
              <a:t>240</a:t>
            </a:r>
            <a:r>
              <a:rPr lang="sk-SK" altLang="sk-SK" b="0" dirty="0">
                <a:latin typeface="+mj-lt"/>
              </a:rPr>
              <a:t> včelstiev) : 				</a:t>
            </a:r>
            <a:r>
              <a:rPr lang="sk-SK" altLang="sk-SK" dirty="0">
                <a:latin typeface="+mj-lt"/>
              </a:rPr>
              <a:t>47 590</a:t>
            </a:r>
            <a:r>
              <a:rPr lang="sk-SK" altLang="sk-SK" b="0" dirty="0">
                <a:latin typeface="+mj-lt"/>
              </a:rPr>
              <a:t> </a:t>
            </a:r>
            <a:r>
              <a:rPr lang="sk-SK" altLang="sk-SK" dirty="0">
                <a:latin typeface="+mj-lt"/>
              </a:rPr>
              <a:t>EUR . rok </a:t>
            </a:r>
            <a:r>
              <a:rPr lang="sk-SK" dirty="0">
                <a:latin typeface="+mj-lt"/>
              </a:rPr>
              <a:t>–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Ročný ekvivalent ČSH: 13 421 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Zraniteľná</a:t>
            </a:r>
            <a:r>
              <a:rPr lang="sk-SK" b="0" dirty="0">
                <a:latin typeface="+mj-lt"/>
              </a:rPr>
              <a:t> kapitálová </a:t>
            </a:r>
            <a:r>
              <a:rPr lang="sk-SK" dirty="0">
                <a:latin typeface="+mj-lt"/>
              </a:rPr>
              <a:t>hodnota</a:t>
            </a:r>
            <a:r>
              <a:rPr lang="sk-SK" b="0" dirty="0">
                <a:latin typeface="+mj-lt"/>
              </a:rPr>
              <a:t> jedného včelstva </a:t>
            </a:r>
            <a:r>
              <a:rPr lang="sk-SK" dirty="0">
                <a:latin typeface="+mj-lt"/>
              </a:rPr>
              <a:t>Ročný ekvivalent ČSH</a:t>
            </a:r>
            <a:r>
              <a:rPr lang="sk-SK" b="0" dirty="0">
                <a:latin typeface="+mj-lt"/>
              </a:rPr>
              <a:t> na </a:t>
            </a:r>
            <a:r>
              <a:rPr lang="sk-SK" dirty="0">
                <a:latin typeface="+mj-lt"/>
              </a:rPr>
              <a:t>1</a:t>
            </a:r>
            <a:r>
              <a:rPr lang="sk-SK" b="0" dirty="0">
                <a:latin typeface="+mj-lt"/>
              </a:rPr>
              <a:t> </a:t>
            </a:r>
            <a:r>
              <a:rPr lang="sk-SK" dirty="0">
                <a:latin typeface="+mj-lt"/>
              </a:rPr>
              <a:t>včelstvo</a:t>
            </a:r>
            <a:r>
              <a:rPr lang="sk-SK" b="0" dirty="0">
                <a:latin typeface="+mj-lt"/>
              </a:rPr>
              <a:t> : 	</a:t>
            </a:r>
            <a:r>
              <a:rPr lang="sk-SK" dirty="0">
                <a:latin typeface="+mj-lt"/>
              </a:rPr>
              <a:t>56</a:t>
            </a:r>
            <a:r>
              <a:rPr lang="sk-SK" b="0" dirty="0">
                <a:latin typeface="+mj-lt"/>
              </a:rPr>
              <a:t> </a:t>
            </a:r>
            <a:r>
              <a:rPr lang="sk-SK" altLang="sk-SK" dirty="0">
                <a:latin typeface="+mj-lt"/>
              </a:rPr>
              <a:t>EUR . ks </a:t>
            </a:r>
            <a:r>
              <a:rPr lang="sk-SK" dirty="0">
                <a:latin typeface="+mj-lt"/>
              </a:rPr>
              <a:t>–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altLang="sk-SK" b="0" dirty="0">
              <a:latin typeface="+mj-lt"/>
            </a:endParaRPr>
          </a:p>
        </p:txBody>
      </p:sp>
      <p:sp>
        <p:nvSpPr>
          <p:cNvPr id="5" name="Google Shape;147;p31">
            <a:extLst>
              <a:ext uri="{FF2B5EF4-FFF2-40B4-BE49-F238E27FC236}">
                <a16:creationId xmlns:a16="http://schemas.microsoft.com/office/drawing/2014/main" id="{7C262BD7-8731-49B3-2999-5E3B9F7733AD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7/14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Google Shape;147;p31">
            <a:extLst>
              <a:ext uri="{FF2B5EF4-FFF2-40B4-BE49-F238E27FC236}">
                <a16:creationId xmlns:a16="http://schemas.microsoft.com/office/drawing/2014/main" id="{B738F7F4-8C11-5D35-7C70-5C9825F87589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447958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8" name="Google Shape;146;p31">
            <a:extLst>
              <a:ext uri="{FF2B5EF4-FFF2-40B4-BE49-F238E27FC236}">
                <a16:creationId xmlns:a16="http://schemas.microsoft.com/office/drawing/2014/main" id="{D8F2D82E-4B32-68CB-CA0C-848C7490A711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9" name="Google Shape;146;p31">
            <a:extLst>
              <a:ext uri="{FF2B5EF4-FFF2-40B4-BE49-F238E27FC236}">
                <a16:creationId xmlns:a16="http://schemas.microsoft.com/office/drawing/2014/main" id="{5F161749-9605-02FA-A31C-898A7374F720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263621946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085">
          <a:extLst>
            <a:ext uri="{FF2B5EF4-FFF2-40B4-BE49-F238E27FC236}">
              <a16:creationId xmlns:a16="http://schemas.microsoft.com/office/drawing/2014/main" id="{EA6E24A0-26BC-B0EB-CA4C-51CA1098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38D053E1-3648-0422-5C74-12E66A195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6" name="Google Shape;480;p42">
            <a:extLst>
              <a:ext uri="{FF2B5EF4-FFF2-40B4-BE49-F238E27FC236}">
                <a16:creationId xmlns:a16="http://schemas.microsoft.com/office/drawing/2014/main" id="{083F256B-7EF1-906C-9449-F925EE77749D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5. Modelovanie rizika výskytu ochorenia</a:t>
            </a:r>
          </a:p>
        </p:txBody>
      </p:sp>
      <p:pic>
        <p:nvPicPr>
          <p:cNvPr id="12" name="Obrázok 11" descr="Obrázok, na ktorom je čierny, temnota&#10;&#10;Obsah vygenerovaný pomocou AI môže byť nesprávny.">
            <a:extLst>
              <a:ext uri="{FF2B5EF4-FFF2-40B4-BE49-F238E27FC236}">
                <a16:creationId xmlns:a16="http://schemas.microsoft.com/office/drawing/2014/main" id="{78749BF9-CECF-D054-7796-6700ECDEB4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48" y="1597152"/>
            <a:ext cx="540000" cy="540000"/>
          </a:xfrm>
          <a:prstGeom prst="rect">
            <a:avLst/>
          </a:prstGeom>
        </p:spPr>
      </p:pic>
      <p:pic>
        <p:nvPicPr>
          <p:cNvPr id="16" name="Obrázok 15" descr="Obrázok, na ktorom je čierny, temnota&#10;&#10;Obsah vygenerovaný pomocou AI môže byť nesprávny.">
            <a:extLst>
              <a:ext uri="{FF2B5EF4-FFF2-40B4-BE49-F238E27FC236}">
                <a16:creationId xmlns:a16="http://schemas.microsoft.com/office/drawing/2014/main" id="{CE1E074F-4380-C991-BADC-9149E4B5632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648" y="2390076"/>
            <a:ext cx="540000" cy="540000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9E592975-6FEE-3BFD-4DDB-CA9361F5C75A}"/>
              </a:ext>
            </a:extLst>
          </p:cNvPr>
          <p:cNvSpPr txBox="1"/>
          <p:nvPr/>
        </p:nvSpPr>
        <p:spPr>
          <a:xfrm>
            <a:off x="1399032" y="2475410"/>
            <a:ext cx="5358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Sledované obdobie 2019 - 2020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BEBC06E-2961-FF17-4691-1BB6508670B2}"/>
              </a:ext>
            </a:extLst>
          </p:cNvPr>
          <p:cNvSpPr txBox="1"/>
          <p:nvPr/>
        </p:nvSpPr>
        <p:spPr>
          <a:xfrm>
            <a:off x="1399032" y="1682920"/>
            <a:ext cx="5358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5 okresov regiónu Liptova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945B782-BEC1-7DDF-63EE-5CB3B2889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69" y="3862497"/>
            <a:ext cx="8178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alt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</a:rPr>
              <a:t>Pod rizikom chápeme </a:t>
            </a:r>
            <a:r>
              <a:rPr lang="sk-SK" alt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</a:rPr>
              <a:t>známu pravdepodobnosť výskytu infekcie </a:t>
            </a:r>
            <a:r>
              <a:rPr lang="sk-SK" alt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</a:rPr>
              <a:t>v populácii registrovaných včelstiev. 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951D840-18C0-EAC9-2386-7D80596F9D0A}"/>
              </a:ext>
            </a:extLst>
          </p:cNvPr>
          <p:cNvSpPr txBox="1"/>
          <p:nvPr/>
        </p:nvSpPr>
        <p:spPr>
          <a:xfrm>
            <a:off x="1399032" y="2898158"/>
            <a:ext cx="7847728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Počet </a:t>
            </a: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pozorovaných</a:t>
            </a:r>
            <a:r>
              <a:rPr lang="sk-SK" sz="1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včelstiev:	</a:t>
            </a: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46 779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Počet </a:t>
            </a: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infikovaných</a:t>
            </a:r>
            <a:r>
              <a:rPr lang="sk-SK" sz="1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včelstiev:	</a:t>
            </a:r>
            <a:r>
              <a:rPr lang="sk-SK" sz="18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262</a:t>
            </a:r>
          </a:p>
        </p:txBody>
      </p:sp>
      <p:sp>
        <p:nvSpPr>
          <p:cNvPr id="13" name="Google Shape;147;p31">
            <a:extLst>
              <a:ext uri="{FF2B5EF4-FFF2-40B4-BE49-F238E27FC236}">
                <a16:creationId xmlns:a16="http://schemas.microsoft.com/office/drawing/2014/main" id="{2C1BB1F5-A14C-9AB2-4447-7F83E9C470D3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8/14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" name="Google Shape;147;p31">
            <a:extLst>
              <a:ext uri="{FF2B5EF4-FFF2-40B4-BE49-F238E27FC236}">
                <a16:creationId xmlns:a16="http://schemas.microsoft.com/office/drawing/2014/main" id="{0ADC868F-7E44-1600-C37C-0E39B9A7E7EF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51486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17" name="Google Shape;146;p31">
            <a:extLst>
              <a:ext uri="{FF2B5EF4-FFF2-40B4-BE49-F238E27FC236}">
                <a16:creationId xmlns:a16="http://schemas.microsoft.com/office/drawing/2014/main" id="{1DACD7F1-719E-BE27-84E3-391F765AF4E5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19" name="Google Shape;146;p31">
            <a:extLst>
              <a:ext uri="{FF2B5EF4-FFF2-40B4-BE49-F238E27FC236}">
                <a16:creationId xmlns:a16="http://schemas.microsoft.com/office/drawing/2014/main" id="{A49E442A-4B10-1D1E-4788-8778CAA8B2B3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64196058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8BEF35-B1F0-E711-E2DB-8DC8D6EB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A0F9AEC1-3114-81C5-2BE4-DFA604705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6D54BD32-0ECA-DA94-50C4-32CCF1E6F84F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6. Primárny model poistenia včelárskeho projektu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B664072-253E-6524-DAE1-985D994FBF71}"/>
              </a:ext>
            </a:extLst>
          </p:cNvPr>
          <p:cNvSpPr txBox="1"/>
          <p:nvPr/>
        </p:nvSpPr>
        <p:spPr>
          <a:xfrm>
            <a:off x="470917" y="1344228"/>
            <a:ext cx="820216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BRUTTO POISTNÉ POPLATKY = NETTO POISTNÉ POPLATKY + RIZIKOVÁ PRIRÁŽKA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C3AFD00-2A1B-20A9-7BB3-19958082AA22}"/>
              </a:ext>
            </a:extLst>
          </p:cNvPr>
          <p:cNvSpPr txBox="1"/>
          <p:nvPr/>
        </p:nvSpPr>
        <p:spPr>
          <a:xfrm>
            <a:off x="470916" y="1874193"/>
            <a:ext cx="8202168" cy="2266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Netto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poistné poplatky – vyjadrujú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riziko včelára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, že jeho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majetok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bude počas daného obdobia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zničený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16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Riziková prirážka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– vyjadruje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riziko poisťovne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, že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nebude schopná uhradiť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všetky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straty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poistencov pri danom rozsahu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poistného kmeňa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(poistených včelstiev).</a:t>
            </a:r>
            <a:endParaRPr lang="sk-SK" sz="16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47;p31">
            <a:extLst>
              <a:ext uri="{FF2B5EF4-FFF2-40B4-BE49-F238E27FC236}">
                <a16:creationId xmlns:a16="http://schemas.microsoft.com/office/drawing/2014/main" id="{9E517A3F-91E5-7A34-4865-50B9FD76B143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9/14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" name="Google Shape;147;p31">
            <a:extLst>
              <a:ext uri="{FF2B5EF4-FFF2-40B4-BE49-F238E27FC236}">
                <a16:creationId xmlns:a16="http://schemas.microsoft.com/office/drawing/2014/main" id="{3F48CDCB-F39E-7F13-77EA-7A28E26A19C6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3290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15" name="Google Shape;146;p31">
            <a:extLst>
              <a:ext uri="{FF2B5EF4-FFF2-40B4-BE49-F238E27FC236}">
                <a16:creationId xmlns:a16="http://schemas.microsoft.com/office/drawing/2014/main" id="{8C734171-E3E6-78E8-7288-736D1954DCDF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16" name="Google Shape;146;p31">
            <a:extLst>
              <a:ext uri="{FF2B5EF4-FFF2-40B4-BE49-F238E27FC236}">
                <a16:creationId xmlns:a16="http://schemas.microsoft.com/office/drawing/2014/main" id="{EEEC37F3-4BC4-BA3F-A9BE-16FEB17DB56F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27815801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7D5DB-A2F6-1439-D4FC-F4F982662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symetria, umenie, trojuholník, rad&#10;&#10;Automaticky generovaný popis">
            <a:extLst>
              <a:ext uri="{FF2B5EF4-FFF2-40B4-BE49-F238E27FC236}">
                <a16:creationId xmlns:a16="http://schemas.microsoft.com/office/drawing/2014/main" id="{1AC65BEA-25CC-CD1D-B755-F623D5B34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10" y="4553222"/>
            <a:ext cx="650180" cy="613590"/>
          </a:xfrm>
          <a:prstGeom prst="rect">
            <a:avLst/>
          </a:prstGeom>
        </p:spPr>
      </p:pic>
      <p:sp>
        <p:nvSpPr>
          <p:cNvPr id="10" name="Google Shape;480;p42">
            <a:extLst>
              <a:ext uri="{FF2B5EF4-FFF2-40B4-BE49-F238E27FC236}">
                <a16:creationId xmlns:a16="http://schemas.microsoft.com/office/drawing/2014/main" id="{9A59DB45-55B7-AC76-1DCA-CAAEA9B603BC}"/>
              </a:ext>
            </a:extLst>
          </p:cNvPr>
          <p:cNvSpPr txBox="1"/>
          <p:nvPr/>
        </p:nvSpPr>
        <p:spPr>
          <a:xfrm>
            <a:off x="219456" y="696228"/>
            <a:ext cx="8705088" cy="64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dirty="0">
                <a:solidFill>
                  <a:srgbClr val="FFC000"/>
                </a:solidFill>
                <a:latin typeface="+mj-lt"/>
                <a:ea typeface="Montserrat"/>
                <a:cs typeface="Montserrat"/>
                <a:sym typeface="Montserrat"/>
              </a:rPr>
              <a:t>7. Sekundárny model poistenia včelárskeho projektu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96B9181-8ECC-9723-A8E8-FC9369185543}"/>
              </a:ext>
            </a:extLst>
          </p:cNvPr>
          <p:cNvSpPr txBox="1"/>
          <p:nvPr/>
        </p:nvSpPr>
        <p:spPr>
          <a:xfrm>
            <a:off x="470916" y="1344228"/>
            <a:ext cx="8202168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11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CELKOVÉ BRUTTO POISTNÉ POPLATKY = BRUTTO POISTNÉ POPLATKY + RIZIKOVÁ PRIRÁŽKA ZA EXTRÉMY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2802076-5669-4F4B-10F4-74D4A85455E5}"/>
              </a:ext>
            </a:extLst>
          </p:cNvPr>
          <p:cNvSpPr txBox="1"/>
          <p:nvPr/>
        </p:nvSpPr>
        <p:spPr>
          <a:xfrm>
            <a:off x="470916" y="1923540"/>
            <a:ext cx="8202168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Brutto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poistné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poplatky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=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vyjadrujú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konečnú cenu poistenia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v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primárnom 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modely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k-SK" sz="16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Riziková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prirážka za extrémy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– vyjadruje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príplatok</a:t>
            </a:r>
            <a:r>
              <a:rPr lang="sk-SK" sz="16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 na poistenie proti </a:t>
            </a:r>
            <a:r>
              <a:rPr lang="sk-SK" sz="16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riziku výskytu extrémnych škôd </a:t>
            </a:r>
          </a:p>
        </p:txBody>
      </p:sp>
      <p:sp>
        <p:nvSpPr>
          <p:cNvPr id="2" name="Google Shape;147;p31">
            <a:extLst>
              <a:ext uri="{FF2B5EF4-FFF2-40B4-BE49-F238E27FC236}">
                <a16:creationId xmlns:a16="http://schemas.microsoft.com/office/drawing/2014/main" id="{895D06CB-E81C-9EB5-D881-CA2AB981ED5E}"/>
              </a:ext>
            </a:extLst>
          </p:cNvPr>
          <p:cNvSpPr txBox="1">
            <a:spLocks/>
          </p:cNvSpPr>
          <p:nvPr/>
        </p:nvSpPr>
        <p:spPr>
          <a:xfrm>
            <a:off x="2684091" y="4646084"/>
            <a:ext cx="65018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lt1"/>
                </a:solidFill>
                <a:latin typeface="+mj-lt"/>
              </a:rPr>
              <a:t>10/14</a:t>
            </a:r>
            <a:endParaRPr lang="en-US" sz="1200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Google Shape;147;p31">
            <a:extLst>
              <a:ext uri="{FF2B5EF4-FFF2-40B4-BE49-F238E27FC236}">
                <a16:creationId xmlns:a16="http://schemas.microsoft.com/office/drawing/2014/main" id="{2B2059F5-EEF2-BD97-171A-83F0969CBF97}"/>
              </a:ext>
            </a:extLst>
          </p:cNvPr>
          <p:cNvSpPr txBox="1">
            <a:spLocks/>
          </p:cNvSpPr>
          <p:nvPr/>
        </p:nvSpPr>
        <p:spPr>
          <a:xfrm>
            <a:off x="101954" y="4655267"/>
            <a:ext cx="2403353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sk-SK" sz="1200" b="1" dirty="0">
                <a:solidFill>
                  <a:schemeClr val="bg1"/>
                </a:solidFill>
                <a:latin typeface="+mj-lt"/>
              </a:rPr>
              <a:t>8.-10. 9. 2025</a:t>
            </a:r>
          </a:p>
        </p:txBody>
      </p:sp>
      <p:sp>
        <p:nvSpPr>
          <p:cNvPr id="5" name="Google Shape;146;p31">
            <a:extLst>
              <a:ext uri="{FF2B5EF4-FFF2-40B4-BE49-F238E27FC236}">
                <a16:creationId xmlns:a16="http://schemas.microsoft.com/office/drawing/2014/main" id="{9BEC0D10-D80E-FF41-E1AE-6C697E150A6B}"/>
              </a:ext>
            </a:extLst>
          </p:cNvPr>
          <p:cNvSpPr txBox="1">
            <a:spLocks/>
          </p:cNvSpPr>
          <p:nvPr/>
        </p:nvSpPr>
        <p:spPr>
          <a:xfrm>
            <a:off x="-23826" y="98084"/>
            <a:ext cx="7074331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sk-SK" sz="12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Modelovanie zvládnutie rizika výskytu moru včelieho plodu prostredníctvom metód neživotného poistenia s ohľadom na bioklimatické zmeny</a:t>
            </a:r>
          </a:p>
        </p:txBody>
      </p:sp>
      <p:sp>
        <p:nvSpPr>
          <p:cNvPr id="6" name="Google Shape;146;p31">
            <a:extLst>
              <a:ext uri="{FF2B5EF4-FFF2-40B4-BE49-F238E27FC236}">
                <a16:creationId xmlns:a16="http://schemas.microsoft.com/office/drawing/2014/main" id="{7D6DE78C-0AF1-E6A0-E748-AC33CC5022EA}"/>
              </a:ext>
            </a:extLst>
          </p:cNvPr>
          <p:cNvSpPr txBox="1">
            <a:spLocks/>
          </p:cNvSpPr>
          <p:nvPr/>
        </p:nvSpPr>
        <p:spPr>
          <a:xfrm>
            <a:off x="4410007" y="4635916"/>
            <a:ext cx="4632039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25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layfair Display"/>
              <a:buNone/>
              <a:defRPr sz="35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/>
            <a:r>
              <a:rPr lang="sk-SK" sz="110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Arial"/>
              </a:rPr>
              <a:t>Bioklimatologie a její poznatky</a:t>
            </a:r>
          </a:p>
        </p:txBody>
      </p:sp>
    </p:spTree>
    <p:extLst>
      <p:ext uri="{BB962C8B-B14F-4D97-AF65-F5344CB8AC3E}">
        <p14:creationId xmlns:p14="http://schemas.microsoft.com/office/powerpoint/2010/main" val="18752746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inimalist Green Slides Infographics by Slidesgo">
  <a:themeElements>
    <a:clrScheme name="Simple Light">
      <a:dk1>
        <a:srgbClr val="191919"/>
      </a:dk1>
      <a:lt1>
        <a:srgbClr val="FFFFFF"/>
      </a:lt1>
      <a:dk2>
        <a:srgbClr val="A6BFA5"/>
      </a:dk2>
      <a:lt2>
        <a:srgbClr val="C9D8C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10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11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12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191919"/>
    </a:dk1>
    <a:lt1>
      <a:srgbClr val="FFFFFF"/>
    </a:lt1>
    <a:dk2>
      <a:srgbClr val="A6BFA5"/>
    </a:dk2>
    <a:lt2>
      <a:srgbClr val="C9D8C8"/>
    </a:lt2>
    <a:accent1>
      <a:srgbClr val="FFFFFF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7491</TotalTime>
  <Words>1056</Words>
  <Application>Microsoft Office PowerPoint</Application>
  <PresentationFormat>Prezentácia na obrazovke (16:9)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Bebas Neue</vt:lpstr>
      <vt:lpstr>Montserrat</vt:lpstr>
      <vt:lpstr>Arial</vt:lpstr>
      <vt:lpstr>Playfair Display</vt:lpstr>
      <vt:lpstr>Minimalist Green Slides Infographics by Slidesgo</vt:lpstr>
      <vt:lpstr>MODELOVANIE ZVLÁDNUTIE RIZIKA VÝSKYTU MORU VČELIEHO PLODU PROSTREDNÍCTVOM METÓD NEŽIVOTNÉHO POISTENIA S OHĽADOM NA BIOKLIMATICKÉ ZMENY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Green Slides Infographics</dc:title>
  <dc:creator>Jan</dc:creator>
  <cp:lastModifiedBy>Michaela Korená Hillayová</cp:lastModifiedBy>
  <cp:revision>7</cp:revision>
  <dcterms:modified xsi:type="dcterms:W3CDTF">2025-09-17T06:44:30Z</dcterms:modified>
</cp:coreProperties>
</file>