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34" r:id="rId3"/>
    <p:sldId id="317" r:id="rId4"/>
    <p:sldId id="318" r:id="rId5"/>
    <p:sldId id="307" r:id="rId6"/>
    <p:sldId id="338" r:id="rId7"/>
    <p:sldId id="339" r:id="rId8"/>
    <p:sldId id="340" r:id="rId9"/>
    <p:sldId id="333" r:id="rId10"/>
    <p:sldId id="336" r:id="rId11"/>
  </p:sldIdLst>
  <p:sldSz cx="9144000" cy="6858000" type="screen4x3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F73"/>
    <a:srgbClr val="FFC619"/>
    <a:srgbClr val="F9E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F8140-1BE2-4940-9905-3C6F2760396C}" v="8" dt="2025-08-04T10:51:12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orená Hillayová" userId="d1ca62e0-6d6f-49f0-985c-9ab123791d39" providerId="ADAL" clId="{621EE90E-2B3D-4B2F-8059-B1F45518FC61}"/>
    <pc:docChg chg="undo redo custSel addSld delSld modSld sldOrd modNotesMaster">
      <pc:chgData name="Michaela Korená Hillayová" userId="d1ca62e0-6d6f-49f0-985c-9ab123791d39" providerId="ADAL" clId="{621EE90E-2B3D-4B2F-8059-B1F45518FC61}" dt="2023-06-19T11:27:17.953" v="6164" actId="20577"/>
      <pc:docMkLst>
        <pc:docMk/>
      </pc:docMkLst>
      <pc:sldChg chg="modSp mod">
        <pc:chgData name="Michaela Korená Hillayová" userId="d1ca62e0-6d6f-49f0-985c-9ab123791d39" providerId="ADAL" clId="{621EE90E-2B3D-4B2F-8059-B1F45518FC61}" dt="2023-06-18T11:50:47.109" v="3451" actId="20577"/>
        <pc:sldMkLst>
          <pc:docMk/>
          <pc:sldMk cId="1409802885" sldId="257"/>
        </pc:sldMkLst>
      </pc:sldChg>
      <pc:sldChg chg="modSp mod">
        <pc:chgData name="Michaela Korená Hillayová" userId="d1ca62e0-6d6f-49f0-985c-9ab123791d39" providerId="ADAL" clId="{621EE90E-2B3D-4B2F-8059-B1F45518FC61}" dt="2023-06-19T11:27:17.953" v="6164" actId="20577"/>
        <pc:sldMkLst>
          <pc:docMk/>
          <pc:sldMk cId="969453259" sldId="284"/>
        </pc:sldMkLst>
      </pc:sldChg>
      <pc:sldChg chg="addSp delSp modSp mod">
        <pc:chgData name="Michaela Korená Hillayová" userId="d1ca62e0-6d6f-49f0-985c-9ab123791d39" providerId="ADAL" clId="{621EE90E-2B3D-4B2F-8059-B1F45518FC61}" dt="2023-06-18T10:55:20.957" v="3376" actId="2710"/>
        <pc:sldMkLst>
          <pc:docMk/>
          <pc:sldMk cId="2378493853" sldId="286"/>
        </pc:sldMkLst>
      </pc:sldChg>
      <pc:sldChg chg="addSp delSp modSp mod">
        <pc:chgData name="Michaela Korená Hillayová" userId="d1ca62e0-6d6f-49f0-985c-9ab123791d39" providerId="ADAL" clId="{621EE90E-2B3D-4B2F-8059-B1F45518FC61}" dt="2023-06-18T10:59:06.420" v="3397" actId="1076"/>
        <pc:sldMkLst>
          <pc:docMk/>
          <pc:sldMk cId="1575818366" sldId="289"/>
        </pc:sldMkLst>
      </pc:sldChg>
      <pc:sldChg chg="modSp mod">
        <pc:chgData name="Michaela Korená Hillayová" userId="d1ca62e0-6d6f-49f0-985c-9ab123791d39" providerId="ADAL" clId="{621EE90E-2B3D-4B2F-8059-B1F45518FC61}" dt="2023-06-18T13:21:39.012" v="6077" actId="1076"/>
        <pc:sldMkLst>
          <pc:docMk/>
          <pc:sldMk cId="2354700166" sldId="293"/>
        </pc:sldMkLst>
      </pc:sldChg>
      <pc:sldChg chg="modSp del mod">
        <pc:chgData name="Michaela Korená Hillayová" userId="d1ca62e0-6d6f-49f0-985c-9ab123791d39" providerId="ADAL" clId="{621EE90E-2B3D-4B2F-8059-B1F45518FC61}" dt="2023-06-18T10:57:49.290" v="3388" actId="47"/>
        <pc:sldMkLst>
          <pc:docMk/>
          <pc:sldMk cId="1050140148" sldId="295"/>
        </pc:sldMkLst>
      </pc:sldChg>
      <pc:sldChg chg="modSp del mod">
        <pc:chgData name="Michaela Korená Hillayová" userId="d1ca62e0-6d6f-49f0-985c-9ab123791d39" providerId="ADAL" clId="{621EE90E-2B3D-4B2F-8059-B1F45518FC61}" dt="2023-06-19T07:46:14.863" v="6079" actId="47"/>
        <pc:sldMkLst>
          <pc:docMk/>
          <pc:sldMk cId="3302153954" sldId="297"/>
        </pc:sldMkLst>
      </pc:sldChg>
      <pc:sldChg chg="del">
        <pc:chgData name="Michaela Korená Hillayová" userId="d1ca62e0-6d6f-49f0-985c-9ab123791d39" providerId="ADAL" clId="{621EE90E-2B3D-4B2F-8059-B1F45518FC61}" dt="2023-06-06T11:22:54.675" v="584" actId="47"/>
        <pc:sldMkLst>
          <pc:docMk/>
          <pc:sldMk cId="2229388287" sldId="300"/>
        </pc:sldMkLst>
      </pc:sldChg>
      <pc:sldChg chg="del">
        <pc:chgData name="Michaela Korená Hillayová" userId="d1ca62e0-6d6f-49f0-985c-9ab123791d39" providerId="ADAL" clId="{621EE90E-2B3D-4B2F-8059-B1F45518FC61}" dt="2023-06-18T09:45:49.043" v="2438" actId="47"/>
        <pc:sldMkLst>
          <pc:docMk/>
          <pc:sldMk cId="1960229133" sldId="305"/>
        </pc:sldMkLst>
      </pc:sldChg>
      <pc:sldChg chg="del">
        <pc:chgData name="Michaela Korená Hillayová" userId="d1ca62e0-6d6f-49f0-985c-9ab123791d39" providerId="ADAL" clId="{621EE90E-2B3D-4B2F-8059-B1F45518FC61}" dt="2023-06-18T09:45:51.054" v="2439" actId="47"/>
        <pc:sldMkLst>
          <pc:docMk/>
          <pc:sldMk cId="680702078" sldId="306"/>
        </pc:sldMkLst>
      </pc:sldChg>
      <pc:sldChg chg="modSp mod">
        <pc:chgData name="Michaela Korená Hillayová" userId="d1ca62e0-6d6f-49f0-985c-9ab123791d39" providerId="ADAL" clId="{621EE90E-2B3D-4B2F-8059-B1F45518FC61}" dt="2023-06-18T13:07:56.394" v="5947" actId="1076"/>
        <pc:sldMkLst>
          <pc:docMk/>
          <pc:sldMk cId="1099280402" sldId="307"/>
        </pc:sldMkLst>
      </pc:sldChg>
      <pc:sldChg chg="del">
        <pc:chgData name="Michaela Korená Hillayová" userId="d1ca62e0-6d6f-49f0-985c-9ab123791d39" providerId="ADAL" clId="{621EE90E-2B3D-4B2F-8059-B1F45518FC61}" dt="2023-06-18T09:45:52.988" v="2440" actId="47"/>
        <pc:sldMkLst>
          <pc:docMk/>
          <pc:sldMk cId="2083956577" sldId="308"/>
        </pc:sldMkLst>
      </pc:sldChg>
      <pc:sldChg chg="del">
        <pc:chgData name="Michaela Korená Hillayová" userId="d1ca62e0-6d6f-49f0-985c-9ab123791d39" providerId="ADAL" clId="{621EE90E-2B3D-4B2F-8059-B1F45518FC61}" dt="2023-06-18T09:45:55.593" v="2441" actId="47"/>
        <pc:sldMkLst>
          <pc:docMk/>
          <pc:sldMk cId="1512946097" sldId="309"/>
        </pc:sldMkLst>
      </pc:sldChg>
      <pc:sldChg chg="del">
        <pc:chgData name="Michaela Korená Hillayová" userId="d1ca62e0-6d6f-49f0-985c-9ab123791d39" providerId="ADAL" clId="{621EE90E-2B3D-4B2F-8059-B1F45518FC61}" dt="2023-06-18T09:46:15.211" v="2442" actId="47"/>
        <pc:sldMkLst>
          <pc:docMk/>
          <pc:sldMk cId="703453264" sldId="310"/>
        </pc:sldMkLst>
      </pc:sldChg>
      <pc:sldChg chg="del">
        <pc:chgData name="Michaela Korená Hillayová" userId="d1ca62e0-6d6f-49f0-985c-9ab123791d39" providerId="ADAL" clId="{621EE90E-2B3D-4B2F-8059-B1F45518FC61}" dt="2023-06-18T10:19:48.597" v="2579" actId="47"/>
        <pc:sldMkLst>
          <pc:docMk/>
          <pc:sldMk cId="1579617328" sldId="311"/>
        </pc:sldMkLst>
      </pc:sldChg>
      <pc:sldChg chg="del">
        <pc:chgData name="Michaela Korená Hillayová" userId="d1ca62e0-6d6f-49f0-985c-9ab123791d39" providerId="ADAL" clId="{621EE90E-2B3D-4B2F-8059-B1F45518FC61}" dt="2023-06-18T10:19:54.231" v="2580" actId="47"/>
        <pc:sldMkLst>
          <pc:docMk/>
          <pc:sldMk cId="965644437" sldId="312"/>
        </pc:sldMkLst>
      </pc:sldChg>
      <pc:sldChg chg="del">
        <pc:chgData name="Michaela Korená Hillayová" userId="d1ca62e0-6d6f-49f0-985c-9ab123791d39" providerId="ADAL" clId="{621EE90E-2B3D-4B2F-8059-B1F45518FC61}" dt="2023-06-18T10:20:00.342" v="2581" actId="47"/>
        <pc:sldMkLst>
          <pc:docMk/>
          <pc:sldMk cId="325091477" sldId="313"/>
        </pc:sldMkLst>
      </pc:sldChg>
      <pc:sldChg chg="del">
        <pc:chgData name="Michaela Korená Hillayová" userId="d1ca62e0-6d6f-49f0-985c-9ab123791d39" providerId="ADAL" clId="{621EE90E-2B3D-4B2F-8059-B1F45518FC61}" dt="2023-06-18T10:20:02.677" v="2582" actId="47"/>
        <pc:sldMkLst>
          <pc:docMk/>
          <pc:sldMk cId="2676782714" sldId="314"/>
        </pc:sldMkLst>
      </pc:sldChg>
      <pc:sldChg chg="del">
        <pc:chgData name="Michaela Korená Hillayová" userId="d1ca62e0-6d6f-49f0-985c-9ab123791d39" providerId="ADAL" clId="{621EE90E-2B3D-4B2F-8059-B1F45518FC61}" dt="2023-06-18T10:20:04.585" v="2583" actId="47"/>
        <pc:sldMkLst>
          <pc:docMk/>
          <pc:sldMk cId="3412640251" sldId="315"/>
        </pc:sldMkLst>
      </pc:sldChg>
      <pc:sldChg chg="addSp delSp modSp mod">
        <pc:chgData name="Michaela Korená Hillayová" userId="d1ca62e0-6d6f-49f0-985c-9ab123791d39" providerId="ADAL" clId="{621EE90E-2B3D-4B2F-8059-B1F45518FC61}" dt="2023-06-19T11:25:32.680" v="6127" actId="14100"/>
        <pc:sldMkLst>
          <pc:docMk/>
          <pc:sldMk cId="3396281556" sldId="317"/>
        </pc:sldMkLst>
      </pc:sldChg>
      <pc:sldChg chg="addSp delSp modSp add mod">
        <pc:chgData name="Michaela Korená Hillayová" userId="d1ca62e0-6d6f-49f0-985c-9ab123791d39" providerId="ADAL" clId="{621EE90E-2B3D-4B2F-8059-B1F45518FC61}" dt="2023-06-19T11:26:38.161" v="6136" actId="14100"/>
        <pc:sldMkLst>
          <pc:docMk/>
          <pc:sldMk cId="3709378007" sldId="318"/>
        </pc:sldMkLst>
      </pc:sldChg>
      <pc:sldChg chg="delSp modSp add mod">
        <pc:chgData name="Michaela Korená Hillayová" userId="d1ca62e0-6d6f-49f0-985c-9ab123791d39" providerId="ADAL" clId="{621EE90E-2B3D-4B2F-8059-B1F45518FC61}" dt="2023-06-18T13:10:00.955" v="5983" actId="113"/>
        <pc:sldMkLst>
          <pc:docMk/>
          <pc:sldMk cId="2141090440" sldId="319"/>
        </pc:sldMkLst>
      </pc:sldChg>
      <pc:sldChg chg="modSp add del mod">
        <pc:chgData name="Michaela Korená Hillayová" userId="d1ca62e0-6d6f-49f0-985c-9ab123791d39" providerId="ADAL" clId="{621EE90E-2B3D-4B2F-8059-B1F45518FC61}" dt="2023-06-06T11:57:39.108" v="755" actId="47"/>
        <pc:sldMkLst>
          <pc:docMk/>
          <pc:sldMk cId="4072951338" sldId="319"/>
        </pc:sldMkLst>
      </pc:sldChg>
      <pc:sldChg chg="addSp modSp add mod">
        <pc:chgData name="Michaela Korená Hillayová" userId="d1ca62e0-6d6f-49f0-985c-9ab123791d39" providerId="ADAL" clId="{621EE90E-2B3D-4B2F-8059-B1F45518FC61}" dt="2023-06-18T12:08:16.055" v="4236" actId="20577"/>
        <pc:sldMkLst>
          <pc:docMk/>
          <pc:sldMk cId="3495138977" sldId="320"/>
        </pc:sldMkLst>
      </pc:sldChg>
      <pc:sldChg chg="addSp delSp modSp add mod">
        <pc:chgData name="Michaela Korená Hillayová" userId="d1ca62e0-6d6f-49f0-985c-9ab123791d39" providerId="ADAL" clId="{621EE90E-2B3D-4B2F-8059-B1F45518FC61}" dt="2023-06-18T13:12:27.166" v="5989" actId="20577"/>
        <pc:sldMkLst>
          <pc:docMk/>
          <pc:sldMk cId="2099841425" sldId="321"/>
        </pc:sldMkLst>
      </pc:sldChg>
      <pc:sldChg chg="addSp delSp modSp add mod">
        <pc:chgData name="Michaela Korená Hillayová" userId="d1ca62e0-6d6f-49f0-985c-9ab123791d39" providerId="ADAL" clId="{621EE90E-2B3D-4B2F-8059-B1F45518FC61}" dt="2023-06-18T10:56:14.838" v="3381" actId="255"/>
        <pc:sldMkLst>
          <pc:docMk/>
          <pc:sldMk cId="846839954" sldId="322"/>
        </pc:sldMkLst>
      </pc:sldChg>
      <pc:sldChg chg="addSp delSp modSp add mod">
        <pc:chgData name="Michaela Korená Hillayová" userId="d1ca62e0-6d6f-49f0-985c-9ab123791d39" providerId="ADAL" clId="{621EE90E-2B3D-4B2F-8059-B1F45518FC61}" dt="2023-06-18T09:12:27.424" v="1958" actId="20577"/>
        <pc:sldMkLst>
          <pc:docMk/>
          <pc:sldMk cId="3962018002" sldId="323"/>
        </pc:sldMkLst>
      </pc:sldChg>
      <pc:sldChg chg="delSp modSp add mod">
        <pc:chgData name="Michaela Korená Hillayová" userId="d1ca62e0-6d6f-49f0-985c-9ab123791d39" providerId="ADAL" clId="{621EE90E-2B3D-4B2F-8059-B1F45518FC61}" dt="2023-06-18T10:56:33.365" v="3384" actId="20577"/>
        <pc:sldMkLst>
          <pc:docMk/>
          <pc:sldMk cId="165723537" sldId="324"/>
        </pc:sldMkLst>
      </pc:sldChg>
      <pc:sldChg chg="addSp delSp modSp add mod">
        <pc:chgData name="Michaela Korená Hillayová" userId="d1ca62e0-6d6f-49f0-985c-9ab123791d39" providerId="ADAL" clId="{621EE90E-2B3D-4B2F-8059-B1F45518FC61}" dt="2023-06-18T13:13:43.516" v="5993" actId="20577"/>
        <pc:sldMkLst>
          <pc:docMk/>
          <pc:sldMk cId="395892581" sldId="325"/>
        </pc:sldMkLst>
      </pc:sldChg>
      <pc:sldChg chg="delSp modSp add mod">
        <pc:chgData name="Michaela Korená Hillayová" userId="d1ca62e0-6d6f-49f0-985c-9ab123791d39" providerId="ADAL" clId="{621EE90E-2B3D-4B2F-8059-B1F45518FC61}" dt="2023-06-18T09:28:06.007" v="2287" actId="255"/>
        <pc:sldMkLst>
          <pc:docMk/>
          <pc:sldMk cId="3966736566" sldId="326"/>
        </pc:sldMkLst>
      </pc:sldChg>
      <pc:sldChg chg="modSp add mod">
        <pc:chgData name="Michaela Korená Hillayová" userId="d1ca62e0-6d6f-49f0-985c-9ab123791d39" providerId="ADAL" clId="{621EE90E-2B3D-4B2F-8059-B1F45518FC61}" dt="2023-06-18T09:45:43.299" v="2437" actId="20577"/>
        <pc:sldMkLst>
          <pc:docMk/>
          <pc:sldMk cId="4069675373" sldId="327"/>
        </pc:sldMkLst>
      </pc:sldChg>
      <pc:sldChg chg="addSp delSp modSp add del mod">
        <pc:chgData name="Michaela Korená Hillayová" userId="d1ca62e0-6d6f-49f0-985c-9ab123791d39" providerId="ADAL" clId="{621EE90E-2B3D-4B2F-8059-B1F45518FC61}" dt="2023-06-18T10:57:33.971" v="3387" actId="47"/>
        <pc:sldMkLst>
          <pc:docMk/>
          <pc:sldMk cId="2917025573" sldId="328"/>
        </pc:sldMkLst>
      </pc:sldChg>
      <pc:sldChg chg="modSp add del mod">
        <pc:chgData name="Michaela Korená Hillayová" userId="d1ca62e0-6d6f-49f0-985c-9ab123791d39" providerId="ADAL" clId="{621EE90E-2B3D-4B2F-8059-B1F45518FC61}" dt="2023-06-18T12:09:58.704" v="4243" actId="47"/>
        <pc:sldMkLst>
          <pc:docMk/>
          <pc:sldMk cId="3147747261" sldId="329"/>
        </pc:sldMkLst>
      </pc:sldChg>
      <pc:sldChg chg="addSp delSp modSp add mod">
        <pc:chgData name="Michaela Korená Hillayová" userId="d1ca62e0-6d6f-49f0-985c-9ab123791d39" providerId="ADAL" clId="{621EE90E-2B3D-4B2F-8059-B1F45518FC61}" dt="2023-06-18T10:35:04.371" v="2615" actId="255"/>
        <pc:sldMkLst>
          <pc:docMk/>
          <pc:sldMk cId="2396344543" sldId="330"/>
        </pc:sldMkLst>
      </pc:sldChg>
      <pc:sldChg chg="delSp modSp add mod">
        <pc:chgData name="Michaela Korená Hillayová" userId="d1ca62e0-6d6f-49f0-985c-9ab123791d39" providerId="ADAL" clId="{621EE90E-2B3D-4B2F-8059-B1F45518FC61}" dt="2023-06-18T13:02:33.216" v="5902" actId="5793"/>
        <pc:sldMkLst>
          <pc:docMk/>
          <pc:sldMk cId="1806222314" sldId="331"/>
        </pc:sldMkLst>
      </pc:sldChg>
      <pc:sldChg chg="addSp delSp modSp add mod ord">
        <pc:chgData name="Michaela Korená Hillayová" userId="d1ca62e0-6d6f-49f0-985c-9ab123791d39" providerId="ADAL" clId="{621EE90E-2B3D-4B2F-8059-B1F45518FC61}" dt="2023-06-18T13:05:49.726" v="5944" actId="1076"/>
        <pc:sldMkLst>
          <pc:docMk/>
          <pc:sldMk cId="1592358508" sldId="332"/>
        </pc:sldMkLst>
      </pc:sldChg>
      <pc:sldChg chg="addSp delSp modSp add mod ord">
        <pc:chgData name="Michaela Korená Hillayová" userId="d1ca62e0-6d6f-49f0-985c-9ab123791d39" providerId="ADAL" clId="{621EE90E-2B3D-4B2F-8059-B1F45518FC61}" dt="2023-06-19T11:22:27.231" v="6090" actId="1076"/>
        <pc:sldMkLst>
          <pc:docMk/>
          <pc:sldMk cId="2783208458" sldId="333"/>
        </pc:sldMkLst>
      </pc:sldChg>
      <pc:sldChg chg="delSp modSp add mod">
        <pc:chgData name="Michaela Korená Hillayová" userId="d1ca62e0-6d6f-49f0-985c-9ab123791d39" providerId="ADAL" clId="{621EE90E-2B3D-4B2F-8059-B1F45518FC61}" dt="2023-06-19T11:24:32.327" v="6121" actId="14100"/>
        <pc:sldMkLst>
          <pc:docMk/>
          <pc:sldMk cId="132618363" sldId="334"/>
        </pc:sldMkLst>
      </pc:sldChg>
      <pc:sldChg chg="modSp add mod">
        <pc:chgData name="Michaela Korená Hillayová" userId="d1ca62e0-6d6f-49f0-985c-9ab123791d39" providerId="ADAL" clId="{621EE90E-2B3D-4B2F-8059-B1F45518FC61}" dt="2023-06-18T13:21:28.442" v="6074" actId="1076"/>
        <pc:sldMkLst>
          <pc:docMk/>
          <pc:sldMk cId="2081831045" sldId="335"/>
        </pc:sldMkLst>
      </pc:sldChg>
      <pc:sldChg chg="modSp add mod">
        <pc:chgData name="Michaela Korená Hillayová" userId="d1ca62e0-6d6f-49f0-985c-9ab123791d39" providerId="ADAL" clId="{621EE90E-2B3D-4B2F-8059-B1F45518FC61}" dt="2023-06-19T11:18:52.436" v="6082" actId="14100"/>
        <pc:sldMkLst>
          <pc:docMk/>
          <pc:sldMk cId="3967385815" sldId="336"/>
        </pc:sldMkLst>
      </pc:sldChg>
    </pc:docChg>
  </pc:docChgLst>
  <pc:docChgLst>
    <pc:chgData name="Michaela Korená Hillayová" userId="d1ca62e0-6d6f-49f0-985c-9ab123791d39" providerId="ADAL" clId="{FEBF8140-1BE2-4940-9905-3C6F2760396C}"/>
    <pc:docChg chg="undo custSel delSld modSld">
      <pc:chgData name="Michaela Korená Hillayová" userId="d1ca62e0-6d6f-49f0-985c-9ab123791d39" providerId="ADAL" clId="{FEBF8140-1BE2-4940-9905-3C6F2760396C}" dt="2025-07-07T08:11:55.692" v="333" actId="20577"/>
      <pc:docMkLst>
        <pc:docMk/>
      </pc:docMkLst>
      <pc:sldChg chg="modSp mod">
        <pc:chgData name="Michaela Korená Hillayová" userId="d1ca62e0-6d6f-49f0-985c-9ab123791d39" providerId="ADAL" clId="{FEBF8140-1BE2-4940-9905-3C6F2760396C}" dt="2025-07-07T08:11:34.478" v="322" actId="20577"/>
        <pc:sldMkLst>
          <pc:docMk/>
          <pc:sldMk cId="1409802885" sldId="257"/>
        </pc:sldMkLst>
        <pc:spChg chg="mod">
          <ac:chgData name="Michaela Korená Hillayová" userId="d1ca62e0-6d6f-49f0-985c-9ab123791d39" providerId="ADAL" clId="{FEBF8140-1BE2-4940-9905-3C6F2760396C}" dt="2025-07-02T07:15:16.633" v="87" actId="27636"/>
          <ac:spMkLst>
            <pc:docMk/>
            <pc:sldMk cId="1409802885" sldId="257"/>
            <ac:spMk id="11" creationId="{00000000-0000-0000-0000-000000000000}"/>
          </ac:spMkLst>
        </pc:spChg>
        <pc:spChg chg="mod">
          <ac:chgData name="Michaela Korená Hillayová" userId="d1ca62e0-6d6f-49f0-985c-9ab123791d39" providerId="ADAL" clId="{FEBF8140-1BE2-4940-9905-3C6F2760396C}" dt="2025-07-07T08:11:34.478" v="322" actId="20577"/>
          <ac:spMkLst>
            <pc:docMk/>
            <pc:sldMk cId="1409802885" sldId="257"/>
            <ac:spMk id="1030" creationId="{00000000-0000-0000-0000-000000000000}"/>
          </ac:spMkLst>
        </pc:spChg>
      </pc:sldChg>
      <pc:sldChg chg="modSp mod">
        <pc:chgData name="Michaela Korená Hillayová" userId="d1ca62e0-6d6f-49f0-985c-9ab123791d39" providerId="ADAL" clId="{FEBF8140-1BE2-4940-9905-3C6F2760396C}" dt="2025-07-07T08:11:55.692" v="333" actId="20577"/>
        <pc:sldMkLst>
          <pc:docMk/>
          <pc:sldMk cId="1099280402" sldId="307"/>
        </pc:sldMkLst>
        <pc:spChg chg="mod">
          <ac:chgData name="Michaela Korená Hillayová" userId="d1ca62e0-6d6f-49f0-985c-9ab123791d39" providerId="ADAL" clId="{FEBF8140-1BE2-4940-9905-3C6F2760396C}" dt="2025-07-07T08:11:55.692" v="333" actId="20577"/>
          <ac:spMkLst>
            <pc:docMk/>
            <pc:sldMk cId="1099280402" sldId="307"/>
            <ac:spMk id="11" creationId="{00000000-0000-0000-0000-000000000000}"/>
          </ac:spMkLst>
        </pc:spChg>
      </pc:sldChg>
      <pc:sldChg chg="modSp mod">
        <pc:chgData name="Michaela Korená Hillayová" userId="d1ca62e0-6d6f-49f0-985c-9ab123791d39" providerId="ADAL" clId="{FEBF8140-1BE2-4940-9905-3C6F2760396C}" dt="2025-07-02T07:13:44.804" v="69" actId="14100"/>
        <pc:sldMkLst>
          <pc:docMk/>
          <pc:sldMk cId="132618363" sldId="334"/>
        </pc:sldMkLst>
        <pc:spChg chg="mod">
          <ac:chgData name="Michaela Korená Hillayová" userId="d1ca62e0-6d6f-49f0-985c-9ab123791d39" providerId="ADAL" clId="{FEBF8140-1BE2-4940-9905-3C6F2760396C}" dt="2025-07-02T07:13:44.804" v="69" actId="14100"/>
          <ac:spMkLst>
            <pc:docMk/>
            <pc:sldMk cId="132618363" sldId="334"/>
            <ac:spMk id="10" creationId="{6D052C53-3D1F-4405-849C-F34EA49F9FEB}"/>
          </ac:spMkLst>
        </pc:spChg>
      </pc:sldChg>
      <pc:sldChg chg="addSp delSp modSp mod">
        <pc:chgData name="Michaela Korená Hillayová" userId="d1ca62e0-6d6f-49f0-985c-9ab123791d39" providerId="ADAL" clId="{FEBF8140-1BE2-4940-9905-3C6F2760396C}" dt="2025-07-02T07:12:31.075" v="66" actId="14100"/>
        <pc:sldMkLst>
          <pc:docMk/>
          <pc:sldMk cId="3967385815" sldId="336"/>
        </pc:sldMkLst>
        <pc:spChg chg="mod">
          <ac:chgData name="Michaela Korená Hillayová" userId="d1ca62e0-6d6f-49f0-985c-9ab123791d39" providerId="ADAL" clId="{FEBF8140-1BE2-4940-9905-3C6F2760396C}" dt="2025-07-02T07:11:14.237" v="56"/>
          <ac:spMkLst>
            <pc:docMk/>
            <pc:sldMk cId="3967385815" sldId="336"/>
            <ac:spMk id="13" creationId="{00000000-0000-0000-0000-000000000000}"/>
          </ac:spMkLst>
        </pc:spChg>
        <pc:picChg chg="add mod">
          <ac:chgData name="Michaela Korená Hillayová" userId="d1ca62e0-6d6f-49f0-985c-9ab123791d39" providerId="ADAL" clId="{FEBF8140-1BE2-4940-9905-3C6F2760396C}" dt="2025-07-02T07:12:31.075" v="66" actId="14100"/>
          <ac:picMkLst>
            <pc:docMk/>
            <pc:sldMk cId="3967385815" sldId="336"/>
            <ac:picMk id="5" creationId="{C8904162-677D-E6E1-2E7C-BFC8EE3AD5F5}"/>
          </ac:picMkLst>
        </pc:picChg>
      </pc:sldChg>
      <pc:sldChg chg="addSp modSp mod">
        <pc:chgData name="Michaela Korená Hillayová" userId="d1ca62e0-6d6f-49f0-985c-9ab123791d39" providerId="ADAL" clId="{FEBF8140-1BE2-4940-9905-3C6F2760396C}" dt="2025-07-02T07:22:31.387" v="314" actId="404"/>
        <pc:sldMkLst>
          <pc:docMk/>
          <pc:sldMk cId="3848945447" sldId="340"/>
        </pc:sldMkLst>
        <pc:spChg chg="mod">
          <ac:chgData name="Michaela Korená Hillayová" userId="d1ca62e0-6d6f-49f0-985c-9ab123791d39" providerId="ADAL" clId="{FEBF8140-1BE2-4940-9905-3C6F2760396C}" dt="2025-07-02T07:22:31.387" v="314" actId="404"/>
          <ac:spMkLst>
            <pc:docMk/>
            <pc:sldMk cId="3848945447" sldId="340"/>
            <ac:spMk id="2" creationId="{36D1942D-53EB-56AD-2D24-1F88C99844EC}"/>
          </ac:spMkLst>
        </pc:spChg>
      </pc:sldChg>
      <pc:sldChg chg="del">
        <pc:chgData name="Michaela Korená Hillayová" userId="d1ca62e0-6d6f-49f0-985c-9ab123791d39" providerId="ADAL" clId="{FEBF8140-1BE2-4940-9905-3C6F2760396C}" dt="2025-07-02T07:12:45.703" v="67" actId="47"/>
        <pc:sldMkLst>
          <pc:docMk/>
          <pc:sldMk cId="2644066316" sldId="341"/>
        </pc:sldMkLst>
      </pc:sldChg>
    </pc:docChg>
  </pc:docChgLst>
  <pc:docChgLst>
    <pc:chgData name="Michaela Korená Hillayová" userId="d1ca62e0-6d6f-49f0-985c-9ab123791d39" providerId="ADAL" clId="{148FD821-9FA3-4DE2-8382-1F9CEAEFC422}"/>
    <pc:docChg chg="undo redo custSel addSld delSld modSld">
      <pc:chgData name="Michaela Korená Hillayová" userId="d1ca62e0-6d6f-49f0-985c-9ab123791d39" providerId="ADAL" clId="{148FD821-9FA3-4DE2-8382-1F9CEAEFC422}" dt="2025-03-08T18:11:59.922" v="1064" actId="20577"/>
      <pc:docMkLst>
        <pc:docMk/>
      </pc:docMkLst>
      <pc:sldChg chg="addSp delSp modSp mod">
        <pc:chgData name="Michaela Korená Hillayová" userId="d1ca62e0-6d6f-49f0-985c-9ab123791d39" providerId="ADAL" clId="{148FD821-9FA3-4DE2-8382-1F9CEAEFC422}" dt="2025-03-08T18:11:59.922" v="1064" actId="20577"/>
        <pc:sldMkLst>
          <pc:docMk/>
          <pc:sldMk cId="1409802885" sldId="257"/>
        </pc:sldMkLst>
      </pc:sldChg>
      <pc:sldChg chg="modSp del mod">
        <pc:chgData name="Michaela Korená Hillayová" userId="d1ca62e0-6d6f-49f0-985c-9ab123791d39" providerId="ADAL" clId="{148FD821-9FA3-4DE2-8382-1F9CEAEFC422}" dt="2025-03-07T20:08:46.258" v="431" actId="47"/>
        <pc:sldMkLst>
          <pc:docMk/>
          <pc:sldMk cId="969453259" sldId="284"/>
        </pc:sldMkLst>
      </pc:sldChg>
      <pc:sldChg chg="del">
        <pc:chgData name="Michaela Korená Hillayová" userId="d1ca62e0-6d6f-49f0-985c-9ab123791d39" providerId="ADAL" clId="{148FD821-9FA3-4DE2-8382-1F9CEAEFC422}" dt="2025-03-08T17:52:16.283" v="861" actId="47"/>
        <pc:sldMkLst>
          <pc:docMk/>
          <pc:sldMk cId="2378493853" sldId="286"/>
        </pc:sldMkLst>
      </pc:sldChg>
      <pc:sldChg chg="del">
        <pc:chgData name="Michaela Korená Hillayová" userId="d1ca62e0-6d6f-49f0-985c-9ab123791d39" providerId="ADAL" clId="{148FD821-9FA3-4DE2-8382-1F9CEAEFC422}" dt="2025-03-07T20:04:11.317" v="335" actId="47"/>
        <pc:sldMkLst>
          <pc:docMk/>
          <pc:sldMk cId="1575818366" sldId="289"/>
        </pc:sldMkLst>
      </pc:sldChg>
      <pc:sldChg chg="del">
        <pc:chgData name="Michaela Korená Hillayová" userId="d1ca62e0-6d6f-49f0-985c-9ab123791d39" providerId="ADAL" clId="{148FD821-9FA3-4DE2-8382-1F9CEAEFC422}" dt="2025-03-07T20:04:40.040" v="340" actId="47"/>
        <pc:sldMkLst>
          <pc:docMk/>
          <pc:sldMk cId="2354700166" sldId="293"/>
        </pc:sldMkLst>
      </pc:sldChg>
      <pc:sldChg chg="addSp modSp mod">
        <pc:chgData name="Michaela Korená Hillayová" userId="d1ca62e0-6d6f-49f0-985c-9ab123791d39" providerId="ADAL" clId="{148FD821-9FA3-4DE2-8382-1F9CEAEFC422}" dt="2025-03-07T20:08:27.220" v="429" actId="1076"/>
        <pc:sldMkLst>
          <pc:docMk/>
          <pc:sldMk cId="1099280402" sldId="307"/>
        </pc:sldMkLst>
      </pc:sldChg>
      <pc:sldChg chg="modSp mod">
        <pc:chgData name="Michaela Korená Hillayová" userId="d1ca62e0-6d6f-49f0-985c-9ab123791d39" providerId="ADAL" clId="{148FD821-9FA3-4DE2-8382-1F9CEAEFC422}" dt="2025-03-07T20:09:14.580" v="432" actId="2710"/>
        <pc:sldMkLst>
          <pc:docMk/>
          <pc:sldMk cId="3396281556" sldId="317"/>
        </pc:sldMkLst>
      </pc:sldChg>
      <pc:sldChg chg="modSp mod">
        <pc:chgData name="Michaela Korená Hillayová" userId="d1ca62e0-6d6f-49f0-985c-9ab123791d39" providerId="ADAL" clId="{148FD821-9FA3-4DE2-8382-1F9CEAEFC422}" dt="2025-03-07T19:49:13.661" v="235"/>
        <pc:sldMkLst>
          <pc:docMk/>
          <pc:sldMk cId="3709378007" sldId="318"/>
        </pc:sldMkLst>
      </pc:sldChg>
      <pc:sldChg chg="del">
        <pc:chgData name="Michaela Korená Hillayová" userId="d1ca62e0-6d6f-49f0-985c-9ab123791d39" providerId="ADAL" clId="{148FD821-9FA3-4DE2-8382-1F9CEAEFC422}" dt="2025-03-08T17:52:05.903" v="860" actId="47"/>
        <pc:sldMkLst>
          <pc:docMk/>
          <pc:sldMk cId="2141090440" sldId="319"/>
        </pc:sldMkLst>
      </pc:sldChg>
      <pc:sldChg chg="del">
        <pc:chgData name="Michaela Korená Hillayová" userId="d1ca62e0-6d6f-49f0-985c-9ab123791d39" providerId="ADAL" clId="{148FD821-9FA3-4DE2-8382-1F9CEAEFC422}" dt="2025-03-08T17:52:24.953" v="862" actId="47"/>
        <pc:sldMkLst>
          <pc:docMk/>
          <pc:sldMk cId="3495138977" sldId="320"/>
        </pc:sldMkLst>
      </pc:sldChg>
      <pc:sldChg chg="modSp del mod">
        <pc:chgData name="Michaela Korená Hillayová" userId="d1ca62e0-6d6f-49f0-985c-9ab123791d39" providerId="ADAL" clId="{148FD821-9FA3-4DE2-8382-1F9CEAEFC422}" dt="2025-03-08T17:52:27.828" v="863" actId="47"/>
        <pc:sldMkLst>
          <pc:docMk/>
          <pc:sldMk cId="2099841425" sldId="321"/>
        </pc:sldMkLst>
      </pc:sldChg>
      <pc:sldChg chg="del">
        <pc:chgData name="Michaela Korená Hillayová" userId="d1ca62e0-6d6f-49f0-985c-9ab123791d39" providerId="ADAL" clId="{148FD821-9FA3-4DE2-8382-1F9CEAEFC422}" dt="2025-03-08T17:52:29.590" v="864" actId="47"/>
        <pc:sldMkLst>
          <pc:docMk/>
          <pc:sldMk cId="846839954" sldId="322"/>
        </pc:sldMkLst>
      </pc:sldChg>
      <pc:sldChg chg="del">
        <pc:chgData name="Michaela Korená Hillayová" userId="d1ca62e0-6d6f-49f0-985c-9ab123791d39" providerId="ADAL" clId="{148FD821-9FA3-4DE2-8382-1F9CEAEFC422}" dt="2025-03-08T17:52:30.770" v="865" actId="47"/>
        <pc:sldMkLst>
          <pc:docMk/>
          <pc:sldMk cId="3962018002" sldId="323"/>
        </pc:sldMkLst>
      </pc:sldChg>
      <pc:sldChg chg="del">
        <pc:chgData name="Michaela Korená Hillayová" userId="d1ca62e0-6d6f-49f0-985c-9ab123791d39" providerId="ADAL" clId="{148FD821-9FA3-4DE2-8382-1F9CEAEFC422}" dt="2025-03-08T17:52:35.365" v="866" actId="47"/>
        <pc:sldMkLst>
          <pc:docMk/>
          <pc:sldMk cId="165723537" sldId="324"/>
        </pc:sldMkLst>
      </pc:sldChg>
      <pc:sldChg chg="del">
        <pc:chgData name="Michaela Korená Hillayová" userId="d1ca62e0-6d6f-49f0-985c-9ab123791d39" providerId="ADAL" clId="{148FD821-9FA3-4DE2-8382-1F9CEAEFC422}" dt="2025-03-08T17:52:37.417" v="867" actId="47"/>
        <pc:sldMkLst>
          <pc:docMk/>
          <pc:sldMk cId="395892581" sldId="325"/>
        </pc:sldMkLst>
      </pc:sldChg>
      <pc:sldChg chg="del">
        <pc:chgData name="Michaela Korená Hillayová" userId="d1ca62e0-6d6f-49f0-985c-9ab123791d39" providerId="ADAL" clId="{148FD821-9FA3-4DE2-8382-1F9CEAEFC422}" dt="2025-03-07T20:04:17.108" v="336" actId="47"/>
        <pc:sldMkLst>
          <pc:docMk/>
          <pc:sldMk cId="3966736566" sldId="326"/>
        </pc:sldMkLst>
      </pc:sldChg>
      <pc:sldChg chg="add del">
        <pc:chgData name="Michaela Korená Hillayová" userId="d1ca62e0-6d6f-49f0-985c-9ab123791d39" providerId="ADAL" clId="{148FD821-9FA3-4DE2-8382-1F9CEAEFC422}" dt="2025-03-08T17:52:39.764" v="868" actId="47"/>
        <pc:sldMkLst>
          <pc:docMk/>
          <pc:sldMk cId="4069675373" sldId="327"/>
        </pc:sldMkLst>
      </pc:sldChg>
      <pc:sldChg chg="del">
        <pc:chgData name="Michaela Korená Hillayová" userId="d1ca62e0-6d6f-49f0-985c-9ab123791d39" providerId="ADAL" clId="{148FD821-9FA3-4DE2-8382-1F9CEAEFC422}" dt="2025-03-07T20:04:45.542" v="342" actId="47"/>
        <pc:sldMkLst>
          <pc:docMk/>
          <pc:sldMk cId="2396344543" sldId="330"/>
        </pc:sldMkLst>
      </pc:sldChg>
      <pc:sldChg chg="del">
        <pc:chgData name="Michaela Korená Hillayová" userId="d1ca62e0-6d6f-49f0-985c-9ab123791d39" providerId="ADAL" clId="{148FD821-9FA3-4DE2-8382-1F9CEAEFC422}" dt="2025-03-07T20:04:49.395" v="343" actId="47"/>
        <pc:sldMkLst>
          <pc:docMk/>
          <pc:sldMk cId="1806222314" sldId="331"/>
        </pc:sldMkLst>
      </pc:sldChg>
      <pc:sldChg chg="del">
        <pc:chgData name="Michaela Korená Hillayová" userId="d1ca62e0-6d6f-49f0-985c-9ab123791d39" providerId="ADAL" clId="{148FD821-9FA3-4DE2-8382-1F9CEAEFC422}" dt="2025-03-07T20:04:43.645" v="341" actId="47"/>
        <pc:sldMkLst>
          <pc:docMk/>
          <pc:sldMk cId="1592358508" sldId="332"/>
        </pc:sldMkLst>
      </pc:sldChg>
      <pc:sldChg chg="modSp mod">
        <pc:chgData name="Michaela Korená Hillayová" userId="d1ca62e0-6d6f-49f0-985c-9ab123791d39" providerId="ADAL" clId="{148FD821-9FA3-4DE2-8382-1F9CEAEFC422}" dt="2025-03-08T18:10:06.473" v="1039" actId="114"/>
        <pc:sldMkLst>
          <pc:docMk/>
          <pc:sldMk cId="2783208458" sldId="333"/>
        </pc:sldMkLst>
      </pc:sldChg>
      <pc:sldChg chg="modSp mod">
        <pc:chgData name="Michaela Korená Hillayová" userId="d1ca62e0-6d6f-49f0-985c-9ab123791d39" providerId="ADAL" clId="{148FD821-9FA3-4DE2-8382-1F9CEAEFC422}" dt="2025-03-07T20:16:23.268" v="621" actId="20577"/>
        <pc:sldMkLst>
          <pc:docMk/>
          <pc:sldMk cId="132618363" sldId="334"/>
        </pc:sldMkLst>
      </pc:sldChg>
      <pc:sldChg chg="del">
        <pc:chgData name="Michaela Korená Hillayová" userId="d1ca62e0-6d6f-49f0-985c-9ab123791d39" providerId="ADAL" clId="{148FD821-9FA3-4DE2-8382-1F9CEAEFC422}" dt="2025-03-07T20:04:37.217" v="339" actId="47"/>
        <pc:sldMkLst>
          <pc:docMk/>
          <pc:sldMk cId="2081831045" sldId="335"/>
        </pc:sldMkLst>
      </pc:sldChg>
      <pc:sldChg chg="addSp delSp modSp mod">
        <pc:chgData name="Michaela Korená Hillayová" userId="d1ca62e0-6d6f-49f0-985c-9ab123791d39" providerId="ADAL" clId="{148FD821-9FA3-4DE2-8382-1F9CEAEFC422}" dt="2025-03-08T17:53:39.594" v="882" actId="14100"/>
        <pc:sldMkLst>
          <pc:docMk/>
          <pc:sldMk cId="3967385815" sldId="336"/>
        </pc:sldMkLst>
      </pc:sldChg>
      <pc:sldChg chg="add del">
        <pc:chgData name="Michaela Korená Hillayová" userId="d1ca62e0-6d6f-49f0-985c-9ab123791d39" providerId="ADAL" clId="{148FD821-9FA3-4DE2-8382-1F9CEAEFC422}" dt="2025-03-07T20:08:39.249" v="430" actId="47"/>
        <pc:sldMkLst>
          <pc:docMk/>
          <pc:sldMk cId="73226636" sldId="337"/>
        </pc:sldMkLst>
      </pc:sldChg>
      <pc:sldChg chg="new del">
        <pc:chgData name="Michaela Korená Hillayová" userId="d1ca62e0-6d6f-49f0-985c-9ab123791d39" providerId="ADAL" clId="{148FD821-9FA3-4DE2-8382-1F9CEAEFC422}" dt="2025-03-07T19:56:05.785" v="297" actId="680"/>
        <pc:sldMkLst>
          <pc:docMk/>
          <pc:sldMk cId="909039025" sldId="337"/>
        </pc:sldMkLst>
      </pc:sldChg>
      <pc:sldChg chg="addSp delSp modSp add mod">
        <pc:chgData name="Michaela Korená Hillayová" userId="d1ca62e0-6d6f-49f0-985c-9ab123791d39" providerId="ADAL" clId="{148FD821-9FA3-4DE2-8382-1F9CEAEFC422}" dt="2025-03-07T20:07:51.010" v="425" actId="20577"/>
        <pc:sldMkLst>
          <pc:docMk/>
          <pc:sldMk cId="357353077" sldId="338"/>
        </pc:sldMkLst>
      </pc:sldChg>
      <pc:sldChg chg="addSp delSp modSp add mod">
        <pc:chgData name="Michaela Korená Hillayová" userId="d1ca62e0-6d6f-49f0-985c-9ab123791d39" providerId="ADAL" clId="{148FD821-9FA3-4DE2-8382-1F9CEAEFC422}" dt="2025-03-08T18:05:01.042" v="995" actId="108"/>
        <pc:sldMkLst>
          <pc:docMk/>
          <pc:sldMk cId="4196200999" sldId="339"/>
        </pc:sldMkLst>
      </pc:sldChg>
      <pc:sldChg chg="modSp add mod">
        <pc:chgData name="Michaela Korená Hillayová" userId="d1ca62e0-6d6f-49f0-985c-9ab123791d39" providerId="ADAL" clId="{148FD821-9FA3-4DE2-8382-1F9CEAEFC422}" dt="2025-03-08T18:02:19.079" v="957" actId="2711"/>
        <pc:sldMkLst>
          <pc:docMk/>
          <pc:sldMk cId="3848945447" sldId="340"/>
        </pc:sldMkLst>
      </pc:sldChg>
      <pc:sldChg chg="addSp delSp modSp add mod">
        <pc:chgData name="Michaela Korená Hillayová" userId="d1ca62e0-6d6f-49f0-985c-9ab123791d39" providerId="ADAL" clId="{148FD821-9FA3-4DE2-8382-1F9CEAEFC422}" dt="2025-03-08T18:08:19.717" v="1030" actId="207"/>
        <pc:sldMkLst>
          <pc:docMk/>
          <pc:sldMk cId="2644066316" sldId="34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4F860-2F9A-4CF9-972E-3D92361169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7D416-B647-4D48-A3D1-090FBADAB6BA}">
      <dgm:prSet custT="1"/>
      <dgm:spPr>
        <a:solidFill>
          <a:srgbClr val="DCCF73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Hlavným cieľom projektu je otestovať efektívnosť kontroly </a:t>
          </a:r>
          <a:r>
            <a:rPr lang="sk-SK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varroózy</a:t>
          </a: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pomocou experimentálneho </a:t>
          </a:r>
          <a:r>
            <a:rPr lang="sk-SK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fyto-farmaka</a:t>
          </a: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na báze lokálne rastúcich bylín v podmienkach Slovenska. Alternatívny liečebný prostriedok s novým zložením bude spĺňať podmienky ekologicky a environmentálne bezpečných postupov včelárenia; t. j. nebude zanechávať nebezpečné toxické </a:t>
          </a:r>
          <a:r>
            <a:rPr lang="sk-SK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reziduá</a:t>
          </a: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vo včelstvách ani v ich produktoch.</a:t>
          </a:r>
          <a:endParaRPr lang="en-US" sz="2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83D10E4-C879-4BEE-A660-0698220C92D8}" type="sibTrans" cxnId="{73D7A328-A14E-436C-B977-C33BD7B31391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01DBE-31A5-4F99-8DB3-E016682AA55B}" type="parTrans" cxnId="{73D7A328-A14E-436C-B977-C33BD7B31391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5CF6B-DF08-4A12-9EA9-F10D4925F80D}" type="pres">
      <dgm:prSet presAssocID="{66B4F860-2F9A-4CF9-972E-3D9236116933}" presName="linear" presStyleCnt="0">
        <dgm:presLayoutVars>
          <dgm:animLvl val="lvl"/>
          <dgm:resizeHandles val="exact"/>
        </dgm:presLayoutVars>
      </dgm:prSet>
      <dgm:spPr/>
    </dgm:pt>
    <dgm:pt modelId="{D4F35F31-1003-41A0-81E8-7D9A6791BFE7}" type="pres">
      <dgm:prSet presAssocID="{2287D416-B647-4D48-A3D1-090FBADAB6BA}" presName="parentText" presStyleLbl="node1" presStyleIdx="0" presStyleCnt="1" custScaleX="100000" custLinFactNeighborX="416" custLinFactNeighborY="-57564">
        <dgm:presLayoutVars>
          <dgm:chMax val="0"/>
          <dgm:bulletEnabled val="1"/>
        </dgm:presLayoutVars>
      </dgm:prSet>
      <dgm:spPr/>
    </dgm:pt>
  </dgm:ptLst>
  <dgm:cxnLst>
    <dgm:cxn modelId="{2ACC2E05-EF18-4438-BC7E-9FCF2BD32931}" type="presOf" srcId="{66B4F860-2F9A-4CF9-972E-3D9236116933}" destId="{6355CF6B-DF08-4A12-9EA9-F10D4925F80D}" srcOrd="0" destOrd="0" presId="urn:microsoft.com/office/officeart/2005/8/layout/vList2"/>
    <dgm:cxn modelId="{73D7A328-A14E-436C-B977-C33BD7B31391}" srcId="{66B4F860-2F9A-4CF9-972E-3D9236116933}" destId="{2287D416-B647-4D48-A3D1-090FBADAB6BA}" srcOrd="0" destOrd="0" parTransId="{B6901DBE-31A5-4F99-8DB3-E016682AA55B}" sibTransId="{083D10E4-C879-4BEE-A660-0698220C92D8}"/>
    <dgm:cxn modelId="{492072D8-8F22-4795-A9D5-75BA4497B2C3}" type="presOf" srcId="{2287D416-B647-4D48-A3D1-090FBADAB6BA}" destId="{D4F35F31-1003-41A0-81E8-7D9A6791BFE7}" srcOrd="0" destOrd="0" presId="urn:microsoft.com/office/officeart/2005/8/layout/vList2"/>
    <dgm:cxn modelId="{11EC8DB2-C325-43C5-B9A4-70468968E55E}" type="presParOf" srcId="{6355CF6B-DF08-4A12-9EA9-F10D4925F80D}" destId="{D4F35F31-1003-41A0-81E8-7D9A6791BF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098D3-592B-4AC1-8782-80255BC90438}" type="doc">
      <dgm:prSet loTypeId="urn:microsoft.com/office/officeart/2005/8/layout/vList5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sk-SK"/>
        </a:p>
      </dgm:t>
    </dgm:pt>
    <dgm:pt modelId="{67DF758E-B7D0-4235-8D6A-B51F43DBE17F}">
      <dgm:prSet phldrT="[Text]" custT="1"/>
      <dgm:spPr>
        <a:solidFill>
          <a:srgbClr val="DCCF73"/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A1: Výber/Založenie a umiestnenie experimentálnych včelstiev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5D797-7F10-441C-9745-BCCDAC37EF64}" type="parTrans" cxnId="{9806380B-12FE-40FC-9709-6DAA9770C9C5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6DE64-A03D-48A3-8C08-6A642EB69889}" type="sibTrans" cxnId="{9806380B-12FE-40FC-9709-6DAA9770C9C5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53E46-0C9B-4212-A29B-13F36293292D}">
      <dgm:prSet phldrT="[Text]" custT="1"/>
      <dgm:spPr>
        <a:solidFill>
          <a:schemeClr val="bg1"/>
        </a:solidFill>
        <a:ln>
          <a:solidFill>
            <a:srgbClr val="DCCF73">
              <a:alpha val="90000"/>
            </a:srgbClr>
          </a:solidFill>
        </a:ln>
      </dgm:spPr>
      <dgm:t>
        <a:bodyPr/>
        <a:lstStyle/>
        <a:p>
          <a:pPr marL="0" indent="0"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Zakúpenie a premiestnenie 20 produktívnych včelstiev s novými matkami F1 na experimentálne stanovištia.</a:t>
          </a:r>
        </a:p>
      </dgm:t>
    </dgm:pt>
    <dgm:pt modelId="{FD3B0158-99FE-483E-9605-6859E0E6DCD4}" type="parTrans" cxnId="{7391EDAD-B26A-4271-B32D-6A4B31FDD8AF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88A31-CCBD-42AD-A870-4A1652CBC033}" type="sibTrans" cxnId="{7391EDAD-B26A-4271-B32D-6A4B31FDD8AF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33C97-D173-4183-BE50-17CBFACEA675}">
      <dgm:prSet phldrT="[Text]" custT="1"/>
      <dgm:spPr>
        <a:solidFill>
          <a:srgbClr val="DCCF73">
            <a:alpha val="86364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A2: Meranie početnosti zamorenia včelstiev roztočmi </a:t>
          </a:r>
          <a:r>
            <a:rPr lang="sk-SK" sz="1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Varroa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82D99-EC04-4B0F-A025-73D5A427A8C7}" type="parTrans" cxnId="{889F797D-2888-4B87-BDA0-459012DB7F69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C0B16-FBD2-460B-BBAD-9B55C5DA1DE4}" type="sibTrans" cxnId="{889F797D-2888-4B87-BDA0-459012DB7F69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D73C4-3548-470C-B194-3533893F87EF}">
      <dgm:prSet phldrT="[Text]"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Použitie nedeštruktívnej metódy uspatia včiel CO2 na odber vzoriek a stanovenie miery zamorenia.</a:t>
          </a:r>
        </a:p>
      </dgm:t>
    </dgm:pt>
    <dgm:pt modelId="{929048F8-68D8-4B8B-8963-012E2F4AA46B}" type="parTrans" cxnId="{07F71E59-2AA9-47EB-ACA3-F1DC3E644F8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10ACF-2644-4B07-B1C3-955B3607EAA5}" type="sibTrans" cxnId="{07F71E59-2AA9-47EB-ACA3-F1DC3E644F8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7FD68-E120-4006-9078-90126A3C215D}">
      <dgm:prSet phldrT="[Text]" custT="1"/>
      <dgm:spPr>
        <a:solidFill>
          <a:srgbClr val="DCCF73">
            <a:alpha val="82727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A3: Formulovať zloženie nového prípravku na kontrolu </a:t>
          </a:r>
          <a:r>
            <a:rPr lang="sk-SK" sz="1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varroózy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CC1D5-EB22-41D6-B60D-D88141E6FB29}" type="parTrans" cxnId="{655DF386-8AB1-49FF-A570-5E00129DA009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05F9C-1AED-4426-B0B8-34957D3BDE49}" type="sibTrans" cxnId="{655DF386-8AB1-49FF-A570-5E00129DA009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B9A5A-A178-456B-8797-309DA2057989}">
      <dgm:prSet phldrT="[Text]"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Identifikácia a výber účinných organických zlúčenín z rastlinných extraktov.</a:t>
          </a:r>
        </a:p>
      </dgm:t>
    </dgm:pt>
    <dgm:pt modelId="{AEF9B00E-FEFC-4BD7-9F26-156819EEDD7A}" type="parTrans" cxnId="{E2FAA9BC-E536-4B3C-8A4F-4C4F4049165E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C2E489-2DC5-4B0A-A7A8-35E8B659E9C3}" type="sibTrans" cxnId="{E2FAA9BC-E536-4B3C-8A4F-4C4F4049165E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903E8-3DF9-4255-9AB3-A6FA3B522C90}">
      <dgm:prSet custT="1"/>
      <dgm:spPr>
        <a:solidFill>
          <a:schemeClr val="bg1"/>
        </a:solidFill>
        <a:ln>
          <a:solidFill>
            <a:srgbClr val="DCCF73">
              <a:alpha val="90000"/>
            </a:srgbClr>
          </a:solidFill>
        </a:ln>
      </dgm:spPr>
      <dgm:t>
        <a:bodyPr/>
        <a:lstStyle/>
        <a:p>
          <a:pPr marL="0" indent="0"/>
          <a:r>
            <a:rPr lang="sk-SK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Rozdelenie včelstiev do dvoch skupín: štandardná starostlivosť (</a:t>
          </a:r>
          <a:r>
            <a:rPr lang="sk-SK" sz="85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Ekopol</a:t>
          </a:r>
          <a:r>
            <a:rPr lang="sk-SK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a inovovaný postup (rastlinné extrakty).</a:t>
          </a:r>
        </a:p>
      </dgm:t>
    </dgm:pt>
    <dgm:pt modelId="{28BEAACC-B769-4EEB-884D-6011BEBC65F3}" type="parTrans" cxnId="{C30B93BD-089C-4035-B9A6-742A54743D47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6D896-99B1-421B-9B55-43E8FE6977C2}" type="sibTrans" cxnId="{C30B93BD-089C-4035-B9A6-742A54743D47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FC2C8-3AE9-46F9-91B2-01F523E45E11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Pravidelné meranie zamorenia na začiatku a konci každého včelárskeho mesiaca.</a:t>
          </a:r>
        </a:p>
      </dgm:t>
    </dgm:pt>
    <dgm:pt modelId="{125905D8-E4D5-42B7-8475-D7D026C1B4AD}" type="parTrans" cxnId="{AF2F349A-C5AD-4E4B-A87C-E1988437F7A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3A6B5-F91A-4954-BE05-DDA674E3BE19}" type="sibTrans" cxnId="{AF2F349A-C5AD-4E4B-A87C-E1988437F7A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0417D-6C2C-4CAE-AF90-36A7F0E1F026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Formulácia zloženia prípravku s ohľadom na účinnosť a bezpečnosť pre včelstvá.</a:t>
          </a:r>
        </a:p>
      </dgm:t>
    </dgm:pt>
    <dgm:pt modelId="{406E2895-9219-4FA2-A607-1590032425EA}" type="parTrans" cxnId="{5593A85B-9FA3-48F4-947B-74DFEF08BA87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D12A4-D13C-45C6-9D20-04270B88E269}" type="sibTrans" cxnId="{5593A85B-9FA3-48F4-947B-74DFEF08BA87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87EF9-690A-4867-A561-DD78FDBC4539}">
      <dgm:prSet custT="1"/>
      <dgm:spPr>
        <a:solidFill>
          <a:srgbClr val="DCCF73">
            <a:alpha val="79091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A4: Zber lokálne rastúcich liečivých rastlín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6F4F3-08A9-4B79-98BD-1DC53116B682}" type="parTrans" cxnId="{A7A8FD59-C12E-4478-8B1C-5F99C34AA630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52834-8243-4B20-AEDB-C42BC16C38E6}" type="sibTrans" cxnId="{A7A8FD59-C12E-4478-8B1C-5F99C34AA630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2BC77-AC48-4CE3-8D3D-ABEBDC03CEF1}">
      <dgm:prSet custT="1"/>
      <dgm:spPr>
        <a:solidFill>
          <a:srgbClr val="DCCF73">
            <a:alpha val="75455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A5: Identifikácia a výber metódy spracovania liečiva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2B25C-6DEA-4E9D-91AE-0CAA952119F9}" type="parTrans" cxnId="{789E1091-4BD4-4F7C-B434-20233AFF247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2F9626-A766-40C9-AC9D-1DA36D38F23B}" type="sibTrans" cxnId="{789E1091-4BD4-4F7C-B434-20233AFF247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21815-EB9E-44A7-95C0-EE4D682A6A44}">
      <dgm:prSet custT="1"/>
      <dgm:spPr>
        <a:solidFill>
          <a:srgbClr val="DCCF73">
            <a:alpha val="71818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A6: Analýza a výber vhodnej metódy aplikácie preventívneho prostriedku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85834D-BD92-4319-9762-2709D9C7940B}" type="parTrans" cxnId="{2DE9F97F-5C13-4245-8FF7-B21526B12244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FDCDC-8068-4DC8-8BC7-E49D7DCC153C}" type="sibTrans" cxnId="{2DE9F97F-5C13-4245-8FF7-B21526B12244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F546F-394F-403F-B5BC-D1BF06521881}">
      <dgm:prSet custT="1"/>
      <dgm:spPr>
        <a:solidFill>
          <a:srgbClr val="DCCF73">
            <a:alpha val="68182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A7: Frekvencia aplikácie a dávkovania navrhnutého nového prípravku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E8043-4F57-4346-ADF7-E9DD1960054A}" type="parTrans" cxnId="{D6A93513-B40F-4E9B-9923-A44BF4C5038C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B344A-B823-4D4A-A77E-2904703126ED}" type="sibTrans" cxnId="{D6A93513-B40F-4E9B-9923-A44BF4C5038C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8B680-33DD-40D2-AF1C-4FB60B7D7E7B}">
      <dgm:prSet custT="1"/>
      <dgm:spPr>
        <a:solidFill>
          <a:srgbClr val="DCCF73">
            <a:alpha val="64545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A8: Aplikácia navrhnutého ekologicky a environmentálne bezpečného manažmentu včelárenia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4114D-03FD-407B-AD75-394F559F30CF}" type="parTrans" cxnId="{E7214220-F955-4185-AD46-D896131DE98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1D06F-6D7B-4A3A-9648-3D9DE6FC5D3C}" type="sibTrans" cxnId="{E7214220-F955-4185-AD46-D896131DE98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5A07C-2174-4DF9-970C-A750BE2025AB}">
      <dgm:prSet custT="1"/>
      <dgm:spPr>
        <a:solidFill>
          <a:srgbClr val="DCCF73">
            <a:alpha val="60909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A9: Aplikácia </a:t>
          </a:r>
          <a:r>
            <a:rPr lang="sk-SK" sz="1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Ekopolu</a:t>
          </a:r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vo včelstvách prvej skupiny (1-10)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0C1E0-024F-46F5-A683-3F21AA4C3DAF}" type="parTrans" cxnId="{92198249-91D7-44C4-AE52-C5F39A8E9E9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EE25F-9908-42C6-988B-34127F343048}" type="sibTrans" cxnId="{92198249-91D7-44C4-AE52-C5F39A8E9E9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E8593-E5FA-43FA-B7F3-E5EDF98B8AA9}">
      <dgm:prSet custT="1"/>
      <dgm:spPr>
        <a:solidFill>
          <a:srgbClr val="DCCF73">
            <a:alpha val="57273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A10: Zisťovanie početnosti populácií pozorovaných včelstiev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F98A5-8501-41FA-80C8-6B499F2DE812}" type="parTrans" cxnId="{6F70AF6A-B1FF-48A9-93F2-BBB9DD93AE5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2600D-A257-4713-A628-5F6F3BC6C804}" type="sibTrans" cxnId="{6F70AF6A-B1FF-48A9-93F2-BBB9DD93AE5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0A2F4-468E-41AD-9BA2-EAA2E633B3C4}">
      <dgm:prSet custT="1"/>
      <dgm:spPr>
        <a:solidFill>
          <a:srgbClr val="DCCF73">
            <a:alpha val="53636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A11: Štatistická analýza a vyhodnotenie rozdielov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574C4-A8CB-4F63-BEE7-56DD3C9BEBEB}" type="parTrans" cxnId="{72BD9E44-40B2-4396-B99C-0CF4E71BFCE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FCDD1-5623-4210-B37E-735B8A0CA6CE}" type="sibTrans" cxnId="{72BD9E44-40B2-4396-B99C-0CF4E71BFCE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2610C-A637-4E4E-B91D-8B1ACAEFEA05}">
      <dgm:prSet custT="1"/>
      <dgm:spPr>
        <a:solidFill>
          <a:srgbClr val="DCCF73">
            <a:alpha val="50000"/>
          </a:srgbClr>
        </a:solidFill>
      </dgm:spPr>
      <dgm:t>
        <a:bodyPr/>
        <a:lstStyle/>
        <a:p>
          <a:r>
            <a: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A12: Porovnanie účinnosti nami navrhnutých postupov ošetrovania</a:t>
          </a:r>
          <a:endParaRPr lang="sk-SK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3F201-785C-42B9-8D99-AF74ADC53FEB}" type="parTrans" cxnId="{AF775573-04AC-4A72-A3D3-358E62EF5F09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1CE81-A712-4612-BE96-E3EA55DDCCC8}" type="sibTrans" cxnId="{AF775573-04AC-4A72-A3D3-358E62EF5F09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9EDCE-50C4-4CC5-90DD-368DE95EDBBF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Zber a spracovanie vybraných rastlinných druhov s preukázanými účinkami na potláčanie roztočov 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Varroa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gm:t>
    </dgm:pt>
    <dgm:pt modelId="{CB74C333-0899-4E56-B200-56EB3880FF2C}" type="parTrans" cxnId="{E68923F7-7A84-4EB5-86A5-7EA0E29EE13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00623-A33D-4B02-B9F0-C65CCA49D4C3}" type="sibTrans" cxnId="{E68923F7-7A84-4EB5-86A5-7EA0E29EE13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7B97A-07BD-48AD-BF6D-CD83BB58AFA5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Výber rastlín na základe vedeckých štúdií a lokálneho výskytu.</a:t>
          </a:r>
        </a:p>
      </dgm:t>
    </dgm:pt>
    <dgm:pt modelId="{2464CB4D-A0B5-4996-BD7F-DFD2F88CDB87}" type="parTrans" cxnId="{E6B48E62-49EB-4E2B-93DC-2E4880222596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ED568-4D64-4EEF-B38D-1593DE7ABE19}" type="sibTrans" cxnId="{E6B48E62-49EB-4E2B-93DC-2E4880222596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762CD-A05E-40F8-A5E2-B79785047260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Identifikácia a výber vhodnej metódy extrakcie účinných látok z rastlín.</a:t>
          </a:r>
        </a:p>
      </dgm:t>
    </dgm:pt>
    <dgm:pt modelId="{37E57161-4E3F-4F4F-9DF7-2FB142CAD42B}" type="parTrans" cxnId="{2B8AC76F-8597-4EE4-B7E7-D511C3F8803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B7005-B092-4EE1-BBD0-D3C73F4C0239}" type="sibTrans" cxnId="{2B8AC76F-8597-4EE4-B7E7-D511C3F8803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FD158-750C-4968-A798-1C8ACC636D7A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Zameranie sa na jednoduché metódy výroby pre praktické využitie včelármi.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4CAC841-60EC-40A8-8433-4C9898D0896D}" type="parTrans" cxnId="{AA7BB851-6102-4ADC-8FC9-E7225566A49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7E55D-1A84-44F7-AE62-C2596C0F30D5}" type="sibTrans" cxnId="{AA7BB851-6102-4ADC-8FC9-E7225566A49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8AFF4-811A-45B7-A879-F08DBD8359E5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Preskúmanie účinnosti rôznych aplikačných metód (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fumigácia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aerosól, 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pokvap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 pre podávanie prípravku.</a:t>
          </a:r>
        </a:p>
      </dgm:t>
    </dgm:pt>
    <dgm:pt modelId="{6EB0E546-191B-4CCD-8EAB-99A0AA3B5C51}" type="parTrans" cxnId="{0B848984-AF47-4E66-9B2B-BD900AA905C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577D7-3B77-4860-8588-0546385A7A7D}" type="sibTrans" cxnId="{0B848984-AF47-4E66-9B2B-BD900AA905C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403DD-0143-4846-9CB9-B48148AEC5A4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Výber najúčinnejšej metódy aplikácie vytvoreného organického prípravku.</a:t>
          </a:r>
        </a:p>
      </dgm:t>
    </dgm:pt>
    <dgm:pt modelId="{6327014C-359D-4994-945B-C2E79DED8CD4}" type="parTrans" cxnId="{644EBDB8-91FB-477A-BF7A-28EFD2C80B0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6265C-7F3A-408A-B8E9-09C6BB62CECC}" type="sibTrans" cxnId="{644EBDB8-91FB-477A-BF7A-28EFD2C80B0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1BBAB-6A1E-4655-B99E-A9EC7937FA1A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Stanovenie optimálneho času a dávkovania prípravku na základe skúseností z experimentu.</a:t>
          </a:r>
        </a:p>
      </dgm:t>
    </dgm:pt>
    <dgm:pt modelId="{DFFCA094-3AFC-4988-BF90-DBEEA1116745}" type="parTrans" cxnId="{DB7BAFC4-5AE0-4205-871D-F1E2780E15E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83833-28D7-4845-B90D-51B39048F1F4}" type="sibTrans" cxnId="{DB7BAFC4-5AE0-4205-871D-F1E2780E15E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9234C-D526-4997-9920-02EAE0823C8A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Zohľadnenie fenologických fáz rastlín pri zbere a príprave prípravku.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E900A2F-FB87-487F-8847-0A7732DCD46F}" type="parTrans" cxnId="{62109433-F715-4C5B-B24A-E5924D52E2F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59DA6-AB3C-4CD7-8FD4-C8DC4C89387F}" type="sibTrans" cxnId="{62109433-F715-4C5B-B24A-E5924D52E2F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CA99D-9DF1-44AC-B37A-2A99E69366F0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Aplikácia organického prípravku a vybraných mechanických a hygienických postupov na experimentálne včelstvá.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7143A3-91C6-4C90-B1EC-EC24296FD487}" type="parTrans" cxnId="{07938FD9-21DC-4F86-8275-16EEB9563B8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DE2AF-D647-4E56-86B2-58BF8A9ECB40}" type="sibTrans" cxnId="{07938FD9-21DC-4F86-8275-16EEB9563B8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17708-9F06-4324-82BB-0EEC488A68EB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Pravidelné prehliadky včelstiev a aplikácia postupov na začiatku každej včelárskej sezóny.</a:t>
          </a:r>
        </a:p>
      </dgm:t>
    </dgm:pt>
    <dgm:pt modelId="{BDCBF61E-08F4-445B-A81A-F30EDC854870}" type="parTrans" cxnId="{A65C6CC0-4427-4AC1-BC33-0035120C8EB6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0F288-D6ED-4990-8669-C74D5119D527}" type="sibTrans" cxnId="{A65C6CC0-4427-4AC1-BC33-0035120C8EB6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A502F-3E81-4E1F-8325-3E6F449C4F67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Aplikácia Ekopolu podľa pokynov výrobcu na včelstvá prvej skupiny.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91C18D0-EEFF-4CA8-A277-3D113CB16E8D}" type="parTrans" cxnId="{CC1188BF-F338-457C-A027-CC994A645370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1CA89-BF2B-4525-82A4-BF608873C6AE}" type="sibTrans" cxnId="{CC1188BF-F338-457C-A027-CC994A645370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4E025-C0B8-4C73-8028-234870AB3C35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Zaznamenávanie dátumov a časov aplikácie v knihe veterinárnych úkonov.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F6C621-0AEB-4A91-99E5-C3DF52C9BB9C}" type="parTrans" cxnId="{1923A5DC-9091-43E3-AF6A-2542F47AFF5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3F2ED-A1CC-4409-8D35-2AEDD5C9F371}" type="sibTrans" cxnId="{1923A5DC-9091-43E3-AF6A-2542F47AFF5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B2A045-592F-4EE0-952F-68A6214A81C1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Pravidelné zisťovanie miery zamorenia včelstiev na konci každého mesiaca včelárskej sezóny.</a:t>
          </a:r>
        </a:p>
      </dgm:t>
    </dgm:pt>
    <dgm:pt modelId="{FB0573EE-0106-4967-9A00-73F36A584C2A}" type="parTrans" cxnId="{2DA0D935-0165-4F9C-872F-975853677C4B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C0D3A-0356-43B6-AAAC-7D1C76A84681}" type="sibTrans" cxnId="{2DA0D935-0165-4F9C-872F-975853677C4B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A685A-EA5A-48F0-B157-C81938C27994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Zaznamenávanie údajov o hmotnosti úľov pre analýzu populácie včiel.</a:t>
          </a:r>
        </a:p>
      </dgm:t>
    </dgm:pt>
    <dgm:pt modelId="{9A321E4B-9D95-4075-8977-44B38CE642BE}" type="parTrans" cxnId="{3F3CE839-CA74-4C2E-8D69-571F02E4B60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2FC63-C3ED-4BE6-B046-877D69396DFB}" type="sibTrans" cxnId="{3F3CE839-CA74-4C2E-8D69-571F02E4B60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A8984-F160-4EDA-826A-E5E4C1C200C4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Formulácia a testovanie štatistických hypotéz o účinnosti oboch postupov ošetrovania.</a:t>
          </a:r>
        </a:p>
      </dgm:t>
    </dgm:pt>
    <dgm:pt modelId="{B6105A16-42B2-4E20-B4B7-7762F81998AA}" type="parTrans" cxnId="{A80426D1-910C-4862-AD36-C46AAA2873A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0B514-BBF3-446D-B1E3-BA3CE541D9D6}" type="sibTrans" cxnId="{A80426D1-910C-4862-AD36-C46AAA2873A2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686A8-5E6C-4720-81CE-25A51C458FFF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Použitie štatistických testov (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Shapiro-Wilkov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test, parametrické/neparametrické testy) a softvéru (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Excel) na analýzu dát.</a:t>
          </a:r>
        </a:p>
      </dgm:t>
    </dgm:pt>
    <dgm:pt modelId="{4FFC6ADD-625A-4F94-B0F1-3C3EA834E037}" type="parTrans" cxnId="{551225E4-EDFE-4EDB-AC37-A6E7EBE138B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81A6B-4F0A-42AD-B49E-D40A873B9A45}" type="sibTrans" cxnId="{551225E4-EDFE-4EDB-AC37-A6E7EBE138BA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ED356-BD02-4FB8-82D0-5078BD50DF8B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Vyhodnotenie účinnosti ošetrovania 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Ekopolom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novým prípravkom z krátkodobého a dlhodobého hľadiska.</a:t>
          </a:r>
        </a:p>
      </dgm:t>
    </dgm:pt>
    <dgm:pt modelId="{EA755B6E-C096-4EBC-9204-B0CF5B63E697}" type="parTrans" cxnId="{4F8F6E84-867A-4384-BEB7-EB015F8C922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271F2-E4B0-439B-930B-77B502E0C380}" type="sibTrans" cxnId="{4F8F6E84-867A-4384-BEB7-EB015F8C922D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53A77-6A61-4D96-9972-A2A3A9CF5EB1}">
      <dgm:prSet custT="1"/>
      <dgm:spPr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Riešenie problému rezistencie roztočov obmenou použitých rastlín v prípravku.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1FF1968-A406-46B9-BDE4-509DC1DD12EE}" type="parTrans" cxnId="{CBDCEAF1-0DDE-45CE-A6F6-6DE4133E3CB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5DB89-0B84-4737-B337-E44EBF9DBE8A}" type="sibTrans" cxnId="{CBDCEAF1-0DDE-45CE-A6F6-6DE4133E3CB1}">
      <dgm:prSet/>
      <dgm:spPr/>
      <dgm:t>
        <a:bodyPr/>
        <a:lstStyle/>
        <a:p>
          <a:endParaRPr lang="sk-SK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60D6F-8830-48E3-9C81-16CB199CED4C}" type="pres">
      <dgm:prSet presAssocID="{212098D3-592B-4AC1-8782-80255BC90438}" presName="Name0" presStyleCnt="0">
        <dgm:presLayoutVars>
          <dgm:dir/>
          <dgm:animLvl val="lvl"/>
          <dgm:resizeHandles val="exact"/>
        </dgm:presLayoutVars>
      </dgm:prSet>
      <dgm:spPr/>
    </dgm:pt>
    <dgm:pt modelId="{AB1EC753-FD34-49C9-A8C4-600F757B029E}" type="pres">
      <dgm:prSet presAssocID="{67DF758E-B7D0-4235-8D6A-B51F43DBE17F}" presName="linNode" presStyleCnt="0"/>
      <dgm:spPr/>
    </dgm:pt>
    <dgm:pt modelId="{3C75B806-ADFB-4748-BAD8-20C1FF38C972}" type="pres">
      <dgm:prSet presAssocID="{67DF758E-B7D0-4235-8D6A-B51F43DBE17F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5036B8EE-9958-4143-ACD2-C8071F17B752}" type="pres">
      <dgm:prSet presAssocID="{67DF758E-B7D0-4235-8D6A-B51F43DBE17F}" presName="descendantText" presStyleLbl="alignAccFollowNode1" presStyleIdx="0" presStyleCnt="12">
        <dgm:presLayoutVars>
          <dgm:bulletEnabled val="1"/>
        </dgm:presLayoutVars>
      </dgm:prSet>
      <dgm:spPr/>
    </dgm:pt>
    <dgm:pt modelId="{93F7D9CA-6080-4D79-80D9-5056E33BB51A}" type="pres">
      <dgm:prSet presAssocID="{8CE6DE64-A03D-48A3-8C08-6A642EB69889}" presName="sp" presStyleCnt="0"/>
      <dgm:spPr/>
    </dgm:pt>
    <dgm:pt modelId="{E4B9BC70-9DC1-4821-B7EB-5E7C0E0B3C39}" type="pres">
      <dgm:prSet presAssocID="{48E33C97-D173-4183-BE50-17CBFACEA675}" presName="linNode" presStyleCnt="0"/>
      <dgm:spPr/>
    </dgm:pt>
    <dgm:pt modelId="{2887F288-F9B9-4CFD-8883-8A9AF7DCF04D}" type="pres">
      <dgm:prSet presAssocID="{48E33C97-D173-4183-BE50-17CBFACEA675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34762589-7BC4-4D24-B7C3-749C8F4767BE}" type="pres">
      <dgm:prSet presAssocID="{48E33C97-D173-4183-BE50-17CBFACEA675}" presName="descendantText" presStyleLbl="alignAccFollowNode1" presStyleIdx="1" presStyleCnt="12">
        <dgm:presLayoutVars>
          <dgm:bulletEnabled val="1"/>
        </dgm:presLayoutVars>
      </dgm:prSet>
      <dgm:spPr>
        <a:xfrm rot="5400000">
          <a:off x="5922542" y="-2136735"/>
          <a:ext cx="380047" cy="5753003"/>
        </a:xfrm>
        <a:prstGeom prst="round2SameRect">
          <a:avLst/>
        </a:prstGeom>
      </dgm:spPr>
    </dgm:pt>
    <dgm:pt modelId="{92DE6FA6-A99E-44FA-92CC-00575C599390}" type="pres">
      <dgm:prSet presAssocID="{610C0B16-FBD2-460B-BBAD-9B55C5DA1DE4}" presName="sp" presStyleCnt="0"/>
      <dgm:spPr/>
    </dgm:pt>
    <dgm:pt modelId="{122800C7-1F87-4927-8CAE-6521CEF50B55}" type="pres">
      <dgm:prSet presAssocID="{5C37FD68-E120-4006-9078-90126A3C215D}" presName="linNode" presStyleCnt="0"/>
      <dgm:spPr/>
    </dgm:pt>
    <dgm:pt modelId="{0E2F4DDE-0F46-4226-A2E6-3EC9E167CE24}" type="pres">
      <dgm:prSet presAssocID="{5C37FD68-E120-4006-9078-90126A3C215D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42E0AE3D-CB5E-46AA-8E9F-93245F518985}" type="pres">
      <dgm:prSet presAssocID="{5C37FD68-E120-4006-9078-90126A3C215D}" presName="descendantText" presStyleLbl="alignAccFollowNode1" presStyleIdx="2" presStyleCnt="12">
        <dgm:presLayoutVars>
          <dgm:bulletEnabled val="1"/>
        </dgm:presLayoutVars>
      </dgm:prSet>
      <dgm:spPr>
        <a:xfrm rot="5400000">
          <a:off x="5922542" y="-1637923"/>
          <a:ext cx="380047" cy="5753003"/>
        </a:xfrm>
        <a:prstGeom prst="round2SameRect">
          <a:avLst/>
        </a:prstGeom>
      </dgm:spPr>
    </dgm:pt>
    <dgm:pt modelId="{E1CC12A1-BF7B-423A-BD8B-373382B23CFC}" type="pres">
      <dgm:prSet presAssocID="{9CD05F9C-1AED-4426-B0B8-34957D3BDE49}" presName="sp" presStyleCnt="0"/>
      <dgm:spPr/>
    </dgm:pt>
    <dgm:pt modelId="{FA681CF5-917E-4A75-8D06-F4F0F6E9E7C4}" type="pres">
      <dgm:prSet presAssocID="{65887EF9-690A-4867-A561-DD78FDBC4539}" presName="linNode" presStyleCnt="0"/>
      <dgm:spPr/>
    </dgm:pt>
    <dgm:pt modelId="{BDE97BA8-69FD-4B8A-8C21-4ABB77950422}" type="pres">
      <dgm:prSet presAssocID="{65887EF9-690A-4867-A561-DD78FDBC4539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824E7766-41B8-43DA-89D8-29D4DF5ACF87}" type="pres">
      <dgm:prSet presAssocID="{65887EF9-690A-4867-A561-DD78FDBC4539}" presName="descendantText" presStyleLbl="alignAccFollowNode1" presStyleIdx="3" presStyleCnt="12">
        <dgm:presLayoutVars>
          <dgm:bulletEnabled val="1"/>
        </dgm:presLayoutVars>
      </dgm:prSet>
      <dgm:spPr>
        <a:xfrm rot="5400000">
          <a:off x="5922542" y="-1139111"/>
          <a:ext cx="380047" cy="5753003"/>
        </a:xfrm>
        <a:prstGeom prst="round2SameRect">
          <a:avLst/>
        </a:prstGeom>
      </dgm:spPr>
    </dgm:pt>
    <dgm:pt modelId="{6AF244F0-22C4-4448-8AAF-20B71E3990A1}" type="pres">
      <dgm:prSet presAssocID="{D1952834-8243-4B20-AEDB-C42BC16C38E6}" presName="sp" presStyleCnt="0"/>
      <dgm:spPr/>
    </dgm:pt>
    <dgm:pt modelId="{3FECCF9B-2B97-4D88-A2C5-9735D1F9CF8E}" type="pres">
      <dgm:prSet presAssocID="{DB72BC77-AC48-4CE3-8D3D-ABEBDC03CEF1}" presName="linNode" presStyleCnt="0"/>
      <dgm:spPr/>
    </dgm:pt>
    <dgm:pt modelId="{C8BFEDCD-03EE-4CEC-AA5E-AFEBD2D8FA4F}" type="pres">
      <dgm:prSet presAssocID="{DB72BC77-AC48-4CE3-8D3D-ABEBDC03CEF1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4365E72C-336A-418E-A0E8-9818DD021946}" type="pres">
      <dgm:prSet presAssocID="{DB72BC77-AC48-4CE3-8D3D-ABEBDC03CEF1}" presName="descendantText" presStyleLbl="alignAccFollowNode1" presStyleIdx="4" presStyleCnt="12">
        <dgm:presLayoutVars>
          <dgm:bulletEnabled val="1"/>
        </dgm:presLayoutVars>
      </dgm:prSet>
      <dgm:spPr>
        <a:xfrm rot="5400000">
          <a:off x="5922542" y="-640299"/>
          <a:ext cx="380047" cy="5753003"/>
        </a:xfrm>
        <a:prstGeom prst="round2SameRect">
          <a:avLst/>
        </a:prstGeom>
      </dgm:spPr>
    </dgm:pt>
    <dgm:pt modelId="{610C70E9-CE4B-4768-AEE1-C9A096E000A1}" type="pres">
      <dgm:prSet presAssocID="{B42F9626-A766-40C9-AC9D-1DA36D38F23B}" presName="sp" presStyleCnt="0"/>
      <dgm:spPr/>
    </dgm:pt>
    <dgm:pt modelId="{7C32583E-C4BB-4DDA-825B-C227D4DD2980}" type="pres">
      <dgm:prSet presAssocID="{E2921815-EB9E-44A7-95C0-EE4D682A6A44}" presName="linNode" presStyleCnt="0"/>
      <dgm:spPr/>
    </dgm:pt>
    <dgm:pt modelId="{B7D33475-8C73-459A-A847-6C6A8D0A9447}" type="pres">
      <dgm:prSet presAssocID="{E2921815-EB9E-44A7-95C0-EE4D682A6A44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4AE4A200-CA49-4FC1-9100-4CA495DF6F76}" type="pres">
      <dgm:prSet presAssocID="{E2921815-EB9E-44A7-95C0-EE4D682A6A44}" presName="descendantText" presStyleLbl="alignAccFollowNode1" presStyleIdx="5" presStyleCnt="12">
        <dgm:presLayoutVars>
          <dgm:bulletEnabled val="1"/>
        </dgm:presLayoutVars>
      </dgm:prSet>
      <dgm:spPr>
        <a:xfrm rot="5400000">
          <a:off x="5922542" y="-141486"/>
          <a:ext cx="380047" cy="5753003"/>
        </a:xfrm>
        <a:prstGeom prst="round2SameRect">
          <a:avLst/>
        </a:prstGeom>
      </dgm:spPr>
    </dgm:pt>
    <dgm:pt modelId="{1B861A13-63D7-4C09-94C2-CA6D83524894}" type="pres">
      <dgm:prSet presAssocID="{79CFDCDC-8068-4DC8-8BC7-E49D7DCC153C}" presName="sp" presStyleCnt="0"/>
      <dgm:spPr/>
    </dgm:pt>
    <dgm:pt modelId="{C9DF10CF-07D0-4C34-BF28-772766C83914}" type="pres">
      <dgm:prSet presAssocID="{CDDF546F-394F-403F-B5BC-D1BF06521881}" presName="linNode" presStyleCnt="0"/>
      <dgm:spPr/>
    </dgm:pt>
    <dgm:pt modelId="{472045A5-0231-4DD4-BD58-692BAB24C49E}" type="pres">
      <dgm:prSet presAssocID="{CDDF546F-394F-403F-B5BC-D1BF06521881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3B24778D-DFE8-474E-A3BA-E56BEA2D3F93}" type="pres">
      <dgm:prSet presAssocID="{CDDF546F-394F-403F-B5BC-D1BF06521881}" presName="descendantText" presStyleLbl="alignAccFollowNode1" presStyleIdx="6" presStyleCnt="12">
        <dgm:presLayoutVars>
          <dgm:bulletEnabled val="1"/>
        </dgm:presLayoutVars>
      </dgm:prSet>
      <dgm:spPr>
        <a:xfrm rot="5400000">
          <a:off x="5922542" y="357325"/>
          <a:ext cx="380047" cy="5753003"/>
        </a:xfrm>
        <a:prstGeom prst="round2SameRect">
          <a:avLst/>
        </a:prstGeom>
      </dgm:spPr>
    </dgm:pt>
    <dgm:pt modelId="{65CACB42-6B23-4775-8339-19BF6D6F43F0}" type="pres">
      <dgm:prSet presAssocID="{FCBB344A-B823-4D4A-A77E-2904703126ED}" presName="sp" presStyleCnt="0"/>
      <dgm:spPr/>
    </dgm:pt>
    <dgm:pt modelId="{5A1E719C-B40D-4FBE-99F8-5176D8C75CA3}" type="pres">
      <dgm:prSet presAssocID="{9608B680-33DD-40D2-AF1C-4FB60B7D7E7B}" presName="linNode" presStyleCnt="0"/>
      <dgm:spPr/>
    </dgm:pt>
    <dgm:pt modelId="{BF72B242-BAFF-4F4A-B4BA-E56B1D4AD697}" type="pres">
      <dgm:prSet presAssocID="{9608B680-33DD-40D2-AF1C-4FB60B7D7E7B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AD36BFF6-83F8-44FD-91FE-93DC88C8AAFE}" type="pres">
      <dgm:prSet presAssocID="{9608B680-33DD-40D2-AF1C-4FB60B7D7E7B}" presName="descendantText" presStyleLbl="alignAccFollowNode1" presStyleIdx="7" presStyleCnt="12">
        <dgm:presLayoutVars>
          <dgm:bulletEnabled val="1"/>
        </dgm:presLayoutVars>
      </dgm:prSet>
      <dgm:spPr>
        <a:xfrm rot="5400000">
          <a:off x="5922542" y="856137"/>
          <a:ext cx="380047" cy="5753003"/>
        </a:xfrm>
        <a:prstGeom prst="round2SameRect">
          <a:avLst/>
        </a:prstGeom>
      </dgm:spPr>
    </dgm:pt>
    <dgm:pt modelId="{FE9CBB88-03A1-4A20-9272-9BE4FB84C0AB}" type="pres">
      <dgm:prSet presAssocID="{5121D06F-6D7B-4A3A-9648-3D9DE6FC5D3C}" presName="sp" presStyleCnt="0"/>
      <dgm:spPr/>
    </dgm:pt>
    <dgm:pt modelId="{766B131F-844F-4591-BBB7-7976C4EE9704}" type="pres">
      <dgm:prSet presAssocID="{0FB5A07C-2174-4DF9-970C-A750BE2025AB}" presName="linNode" presStyleCnt="0"/>
      <dgm:spPr/>
    </dgm:pt>
    <dgm:pt modelId="{865DC94F-7898-4BEF-BE18-7BCC14CED39A}" type="pres">
      <dgm:prSet presAssocID="{0FB5A07C-2174-4DF9-970C-A750BE2025AB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CC6D93BF-CB6A-496C-940E-BC3C81E9CA83}" type="pres">
      <dgm:prSet presAssocID="{0FB5A07C-2174-4DF9-970C-A750BE2025AB}" presName="descendantText" presStyleLbl="alignAccFollowNode1" presStyleIdx="8" presStyleCnt="12">
        <dgm:presLayoutVars>
          <dgm:bulletEnabled val="1"/>
        </dgm:presLayoutVars>
      </dgm:prSet>
      <dgm:spPr>
        <a:xfrm rot="5400000">
          <a:off x="5922542" y="1354949"/>
          <a:ext cx="380047" cy="5753003"/>
        </a:xfrm>
        <a:prstGeom prst="round2SameRect">
          <a:avLst/>
        </a:prstGeom>
      </dgm:spPr>
    </dgm:pt>
    <dgm:pt modelId="{CEA97198-CDA8-4B75-923F-5F256325B7A6}" type="pres">
      <dgm:prSet presAssocID="{54AEE25F-9908-42C6-988B-34127F343048}" presName="sp" presStyleCnt="0"/>
      <dgm:spPr/>
    </dgm:pt>
    <dgm:pt modelId="{4E4625A0-C91E-45A0-AFA2-8C873CDA74CB}" type="pres">
      <dgm:prSet presAssocID="{249E8593-E5FA-43FA-B7F3-E5EDF98B8AA9}" presName="linNode" presStyleCnt="0"/>
      <dgm:spPr/>
    </dgm:pt>
    <dgm:pt modelId="{51FB4971-1488-4718-B19D-70935E77367F}" type="pres">
      <dgm:prSet presAssocID="{249E8593-E5FA-43FA-B7F3-E5EDF98B8AA9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39C0D4C2-4BE6-4318-BC70-1AFFC9D35988}" type="pres">
      <dgm:prSet presAssocID="{249E8593-E5FA-43FA-B7F3-E5EDF98B8AA9}" presName="descendantText" presStyleLbl="alignAccFollowNode1" presStyleIdx="9" presStyleCnt="12">
        <dgm:presLayoutVars>
          <dgm:bulletEnabled val="1"/>
        </dgm:presLayoutVars>
      </dgm:prSet>
      <dgm:spPr>
        <a:xfrm rot="5400000">
          <a:off x="5922542" y="1853761"/>
          <a:ext cx="380047" cy="5753003"/>
        </a:xfrm>
        <a:prstGeom prst="round2SameRect">
          <a:avLst/>
        </a:prstGeom>
      </dgm:spPr>
    </dgm:pt>
    <dgm:pt modelId="{29E87894-7E40-4B42-B1F1-5189F08B4D03}" type="pres">
      <dgm:prSet presAssocID="{74A2600D-A257-4713-A628-5F6F3BC6C804}" presName="sp" presStyleCnt="0"/>
      <dgm:spPr/>
    </dgm:pt>
    <dgm:pt modelId="{BBF8B8DA-F9DA-4ECB-BC97-B3B0AEFC0A5B}" type="pres">
      <dgm:prSet presAssocID="{D570A2F4-468E-41AD-9BA2-EAA2E633B3C4}" presName="linNode" presStyleCnt="0"/>
      <dgm:spPr/>
    </dgm:pt>
    <dgm:pt modelId="{C2B10104-EFB5-46C5-BA05-F8533883D47F}" type="pres">
      <dgm:prSet presAssocID="{D570A2F4-468E-41AD-9BA2-EAA2E633B3C4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7B5E442E-1BB1-4377-BD2C-6067C1907DD7}" type="pres">
      <dgm:prSet presAssocID="{D570A2F4-468E-41AD-9BA2-EAA2E633B3C4}" presName="descendantText" presStyleLbl="alignAccFollowNode1" presStyleIdx="10" presStyleCnt="12">
        <dgm:presLayoutVars>
          <dgm:bulletEnabled val="1"/>
        </dgm:presLayoutVars>
      </dgm:prSet>
      <dgm:spPr>
        <a:xfrm rot="5400000">
          <a:off x="5922542" y="2352573"/>
          <a:ext cx="380047" cy="5753003"/>
        </a:xfrm>
        <a:prstGeom prst="round2SameRect">
          <a:avLst/>
        </a:prstGeom>
      </dgm:spPr>
    </dgm:pt>
    <dgm:pt modelId="{DE3E62EB-EF26-40BD-AB6D-CE6099E598EB}" type="pres">
      <dgm:prSet presAssocID="{F08FCDD1-5623-4210-B37E-735B8A0CA6CE}" presName="sp" presStyleCnt="0"/>
      <dgm:spPr/>
    </dgm:pt>
    <dgm:pt modelId="{5C77A4F3-151E-4E06-9D85-5D205D67AB66}" type="pres">
      <dgm:prSet presAssocID="{6562610C-A637-4E4E-B91D-8B1ACAEFEA05}" presName="linNode" presStyleCnt="0"/>
      <dgm:spPr/>
    </dgm:pt>
    <dgm:pt modelId="{07D5F295-552B-42A9-A7DC-40826B32165B}" type="pres">
      <dgm:prSet presAssocID="{6562610C-A637-4E4E-B91D-8B1ACAEFEA05}" presName="parentText" presStyleLbl="node1" presStyleIdx="11" presStyleCnt="12">
        <dgm:presLayoutVars>
          <dgm:chMax val="1"/>
          <dgm:bulletEnabled val="1"/>
        </dgm:presLayoutVars>
      </dgm:prSet>
      <dgm:spPr/>
    </dgm:pt>
    <dgm:pt modelId="{74FF1F87-6CA4-439A-AE70-400BA416D245}" type="pres">
      <dgm:prSet presAssocID="{6562610C-A637-4E4E-B91D-8B1ACAEFEA05}" presName="descendantText" presStyleLbl="alignAccFollowNode1" presStyleIdx="11" presStyleCnt="12">
        <dgm:presLayoutVars>
          <dgm:bulletEnabled val="1"/>
        </dgm:presLayoutVars>
      </dgm:prSet>
      <dgm:spPr>
        <a:xfrm rot="5400000">
          <a:off x="5922542" y="2851386"/>
          <a:ext cx="380047" cy="5753003"/>
        </a:xfrm>
        <a:prstGeom prst="round2SameRect">
          <a:avLst/>
        </a:prstGeom>
      </dgm:spPr>
    </dgm:pt>
  </dgm:ptLst>
  <dgm:cxnLst>
    <dgm:cxn modelId="{6224DA02-1A99-4A52-BF2E-32CAB1FE5AB8}" type="presOf" srcId="{453A685A-EA5A-48F0-B157-C81938C27994}" destId="{39C0D4C2-4BE6-4318-BC70-1AFFC9D35988}" srcOrd="0" destOrd="1" presId="urn:microsoft.com/office/officeart/2005/8/layout/vList5"/>
    <dgm:cxn modelId="{43CD6F05-3B66-45AB-A043-08EEC6418B52}" type="presOf" srcId="{DB72BC77-AC48-4CE3-8D3D-ABEBDC03CEF1}" destId="{C8BFEDCD-03EE-4CEC-AA5E-AFEBD2D8FA4F}" srcOrd="0" destOrd="0" presId="urn:microsoft.com/office/officeart/2005/8/layout/vList5"/>
    <dgm:cxn modelId="{9806380B-12FE-40FC-9709-6DAA9770C9C5}" srcId="{212098D3-592B-4AC1-8782-80255BC90438}" destId="{67DF758E-B7D0-4235-8D6A-B51F43DBE17F}" srcOrd="0" destOrd="0" parTransId="{4D85D797-7F10-441C-9745-BCCDAC37EF64}" sibTransId="{8CE6DE64-A03D-48A3-8C08-6A642EB69889}"/>
    <dgm:cxn modelId="{CB657F10-A710-402A-AFA3-2003B824A1C2}" type="presOf" srcId="{67DF758E-B7D0-4235-8D6A-B51F43DBE17F}" destId="{3C75B806-ADFB-4748-BAD8-20C1FF38C972}" srcOrd="0" destOrd="0" presId="urn:microsoft.com/office/officeart/2005/8/layout/vList5"/>
    <dgm:cxn modelId="{D6A93513-B40F-4E9B-9923-A44BF4C5038C}" srcId="{212098D3-592B-4AC1-8782-80255BC90438}" destId="{CDDF546F-394F-403F-B5BC-D1BF06521881}" srcOrd="6" destOrd="0" parTransId="{15AE8043-4F57-4346-ADF7-E9DD1960054A}" sibTransId="{FCBB344A-B823-4D4A-A77E-2904703126ED}"/>
    <dgm:cxn modelId="{F1979014-0186-4FBF-A2BB-EB7067E754BA}" type="presOf" srcId="{9608B680-33DD-40D2-AF1C-4FB60B7D7E7B}" destId="{BF72B242-BAFF-4F4A-B4BA-E56B1D4AD697}" srcOrd="0" destOrd="0" presId="urn:microsoft.com/office/officeart/2005/8/layout/vList5"/>
    <dgm:cxn modelId="{9AF43119-AB2C-419A-8CB1-D4E75D8F48CA}" type="presOf" srcId="{E73A8984-F160-4EDA-826A-E5E4C1C200C4}" destId="{7B5E442E-1BB1-4377-BD2C-6067C1907DD7}" srcOrd="0" destOrd="0" presId="urn:microsoft.com/office/officeart/2005/8/layout/vList5"/>
    <dgm:cxn modelId="{E7214220-F955-4185-AD46-D896131DE98D}" srcId="{212098D3-592B-4AC1-8782-80255BC90438}" destId="{9608B680-33DD-40D2-AF1C-4FB60B7D7E7B}" srcOrd="7" destOrd="0" parTransId="{1054114D-03FD-407B-AD75-394F559F30CF}" sibTransId="{5121D06F-6D7B-4A3A-9648-3D9DE6FC5D3C}"/>
    <dgm:cxn modelId="{A039E522-EE07-47D0-9ED8-CEE381D0B580}" type="presOf" srcId="{CDDF546F-394F-403F-B5BC-D1BF06521881}" destId="{472045A5-0231-4DD4-BD58-692BAB24C49E}" srcOrd="0" destOrd="0" presId="urn:microsoft.com/office/officeart/2005/8/layout/vList5"/>
    <dgm:cxn modelId="{A9D93524-A5B9-499E-B20A-D3C8E0F95891}" type="presOf" srcId="{212098D3-592B-4AC1-8782-80255BC90438}" destId="{20A60D6F-8830-48E3-9C81-16CB199CED4C}" srcOrd="0" destOrd="0" presId="urn:microsoft.com/office/officeart/2005/8/layout/vList5"/>
    <dgm:cxn modelId="{F2B90B28-B20B-458B-BC94-D8B3B5555612}" type="presOf" srcId="{2F90417D-6C2C-4CAE-AF90-36A7F0E1F026}" destId="{42E0AE3D-CB5E-46AA-8E9F-93245F518985}" srcOrd="0" destOrd="1" presId="urn:microsoft.com/office/officeart/2005/8/layout/vList5"/>
    <dgm:cxn modelId="{D885A929-32A5-4B51-B642-950853663FDC}" type="presOf" srcId="{B9ED73C4-3548-470C-B194-3533893F87EF}" destId="{34762589-7BC4-4D24-B7C3-749C8F4767BE}" srcOrd="0" destOrd="0" presId="urn:microsoft.com/office/officeart/2005/8/layout/vList5"/>
    <dgm:cxn modelId="{411BC530-87DF-473B-9088-525BD962E277}" type="presOf" srcId="{23917708-9F06-4324-82BB-0EEC488A68EB}" destId="{AD36BFF6-83F8-44FD-91FE-93DC88C8AAFE}" srcOrd="0" destOrd="1" presId="urn:microsoft.com/office/officeart/2005/8/layout/vList5"/>
    <dgm:cxn modelId="{62109433-F715-4C5B-B24A-E5924D52E2FA}" srcId="{CDDF546F-394F-403F-B5BC-D1BF06521881}" destId="{3BC9234C-D526-4997-9920-02EAE0823C8A}" srcOrd="1" destOrd="0" parTransId="{CE900A2F-FB87-487F-8847-0A7732DCD46F}" sibTransId="{9F559DA6-AB3C-4CD7-8FD4-C8DC4C89387F}"/>
    <dgm:cxn modelId="{C2B4F233-21DD-4D2A-A995-382C6FE22EB2}" type="presOf" srcId="{4498AFF4-811A-45B7-A879-F08DBD8359E5}" destId="{4AE4A200-CA49-4FC1-9100-4CA495DF6F76}" srcOrd="0" destOrd="0" presId="urn:microsoft.com/office/officeart/2005/8/layout/vList5"/>
    <dgm:cxn modelId="{2DA0D935-0165-4F9C-872F-975853677C4B}" srcId="{249E8593-E5FA-43FA-B7F3-E5EDF98B8AA9}" destId="{EAB2A045-592F-4EE0-952F-68A6214A81C1}" srcOrd="0" destOrd="0" parTransId="{FB0573EE-0106-4967-9A00-73F36A584C2A}" sibTransId="{145C0D3A-0356-43B6-AAAC-7D1C76A84681}"/>
    <dgm:cxn modelId="{3F3CE839-CA74-4C2E-8D69-571F02E4B602}" srcId="{249E8593-E5FA-43FA-B7F3-E5EDF98B8AA9}" destId="{453A685A-EA5A-48F0-B157-C81938C27994}" srcOrd="1" destOrd="0" parTransId="{9A321E4B-9D95-4075-8977-44B38CE642BE}" sibTransId="{4522FC63-C3ED-4BE6-B046-877D69396DFB}"/>
    <dgm:cxn modelId="{CB527E3E-1944-4DC1-9B22-04905A64D529}" type="presOf" srcId="{5C37FD68-E120-4006-9078-90126A3C215D}" destId="{0E2F4DDE-0F46-4226-A2E6-3EC9E167CE24}" srcOrd="0" destOrd="0" presId="urn:microsoft.com/office/officeart/2005/8/layout/vList5"/>
    <dgm:cxn modelId="{5593A85B-9FA3-48F4-947B-74DFEF08BA87}" srcId="{5C37FD68-E120-4006-9078-90126A3C215D}" destId="{2F90417D-6C2C-4CAE-AF90-36A7F0E1F026}" srcOrd="1" destOrd="0" parTransId="{406E2895-9219-4FA2-A607-1590032425EA}" sibTransId="{CD0D12A4-D13C-45C6-9D20-04270B88E269}"/>
    <dgm:cxn modelId="{BB7D7762-83CC-4B5C-8C58-259F22F1D000}" type="presOf" srcId="{395403DD-0143-4846-9CB9-B48148AEC5A4}" destId="{4AE4A200-CA49-4FC1-9100-4CA495DF6F76}" srcOrd="0" destOrd="1" presId="urn:microsoft.com/office/officeart/2005/8/layout/vList5"/>
    <dgm:cxn modelId="{E6B48E62-49EB-4E2B-93DC-2E4880222596}" srcId="{65887EF9-690A-4867-A561-DD78FDBC4539}" destId="{1717B97A-07BD-48AD-BF6D-CD83BB58AFA5}" srcOrd="1" destOrd="0" parTransId="{2464CB4D-A0B5-4996-BD7F-DFD2F88CDB87}" sibTransId="{9EDED568-4D64-4EEF-B38D-1593DE7ABE19}"/>
    <dgm:cxn modelId="{72BD9E44-40B2-4396-B99C-0CF4E71BFCEA}" srcId="{212098D3-592B-4AC1-8782-80255BC90438}" destId="{D570A2F4-468E-41AD-9BA2-EAA2E633B3C4}" srcOrd="10" destOrd="0" parTransId="{CD3574C4-A8CB-4F63-BEE7-56DD3C9BEBEB}" sibTransId="{F08FCDD1-5623-4210-B37E-735B8A0CA6CE}"/>
    <dgm:cxn modelId="{92198249-91D7-44C4-AE52-C5F39A8E9E92}" srcId="{212098D3-592B-4AC1-8782-80255BC90438}" destId="{0FB5A07C-2174-4DF9-970C-A750BE2025AB}" srcOrd="8" destOrd="0" parTransId="{0620C1E0-024F-46F5-A683-3F21AA4C3DAF}" sibTransId="{54AEE25F-9908-42C6-988B-34127F343048}"/>
    <dgm:cxn modelId="{31720A6A-85B0-4716-A0F7-C90D93120A04}" type="presOf" srcId="{EAB2A045-592F-4EE0-952F-68A6214A81C1}" destId="{39C0D4C2-4BE6-4318-BC70-1AFFC9D35988}" srcOrd="0" destOrd="0" presId="urn:microsoft.com/office/officeart/2005/8/layout/vList5"/>
    <dgm:cxn modelId="{6F70AF6A-B1FF-48A9-93F2-BBB9DD93AE51}" srcId="{212098D3-592B-4AC1-8782-80255BC90438}" destId="{249E8593-E5FA-43FA-B7F3-E5EDF98B8AA9}" srcOrd="9" destOrd="0" parTransId="{339F98A5-8501-41FA-80C8-6B499F2DE812}" sibTransId="{74A2600D-A257-4713-A628-5F6F3BC6C804}"/>
    <dgm:cxn modelId="{D911F44C-51CD-495D-8D60-AB7BEDB19D65}" type="presOf" srcId="{6562610C-A637-4E4E-B91D-8B1ACAEFEA05}" destId="{07D5F295-552B-42A9-A7DC-40826B32165B}" srcOrd="0" destOrd="0" presId="urn:microsoft.com/office/officeart/2005/8/layout/vList5"/>
    <dgm:cxn modelId="{2B8AC76F-8597-4EE4-B7E7-D511C3F88031}" srcId="{DB72BC77-AC48-4CE3-8D3D-ABEBDC03CEF1}" destId="{543762CD-A05E-40F8-A5E2-B79785047260}" srcOrd="0" destOrd="0" parTransId="{37E57161-4E3F-4F4F-9DF7-2FB142CAD42B}" sibTransId="{295B7005-B092-4EE1-BBD0-D3C73F4C0239}"/>
    <dgm:cxn modelId="{AA7BB851-6102-4ADC-8FC9-E7225566A49D}" srcId="{DB72BC77-AC48-4CE3-8D3D-ABEBDC03CEF1}" destId="{7FEFD158-750C-4968-A798-1C8ACC636D7A}" srcOrd="1" destOrd="0" parTransId="{74CAC841-60EC-40A8-8433-4C9898D0896D}" sibTransId="{A507E55D-1A84-44F7-AE62-C2596C0F30D5}"/>
    <dgm:cxn modelId="{37F26272-2A10-40B9-A65D-79C14D7A4BDD}" type="presOf" srcId="{95C1BBAB-6A1E-4655-B99E-A9EC7937FA1A}" destId="{3B24778D-DFE8-474E-A3BA-E56BEA2D3F93}" srcOrd="0" destOrd="0" presId="urn:microsoft.com/office/officeart/2005/8/layout/vList5"/>
    <dgm:cxn modelId="{AF775573-04AC-4A72-A3D3-358E62EF5F09}" srcId="{212098D3-592B-4AC1-8782-80255BC90438}" destId="{6562610C-A637-4E4E-B91D-8B1ACAEFEA05}" srcOrd="11" destOrd="0" parTransId="{C223F201-785C-42B9-8D99-AF74ADC53FEB}" sibTransId="{D661CE81-A712-4612-BE96-E3EA55DDCCC8}"/>
    <dgm:cxn modelId="{5318FA53-E932-4224-B6B5-8F6643737A95}" type="presOf" srcId="{543762CD-A05E-40F8-A5E2-B79785047260}" destId="{4365E72C-336A-418E-A0E8-9818DD021946}" srcOrd="0" destOrd="0" presId="urn:microsoft.com/office/officeart/2005/8/layout/vList5"/>
    <dgm:cxn modelId="{07F71E59-2AA9-47EB-ACA3-F1DC3E644F82}" srcId="{48E33C97-D173-4183-BE50-17CBFACEA675}" destId="{B9ED73C4-3548-470C-B194-3533893F87EF}" srcOrd="0" destOrd="0" parTransId="{929048F8-68D8-4B8B-8963-012E2F4AA46B}" sibTransId="{7A410ACF-2644-4B07-B1C3-955B3607EAA5}"/>
    <dgm:cxn modelId="{A7A8FD59-C12E-4478-8B1C-5F99C34AA630}" srcId="{212098D3-592B-4AC1-8782-80255BC90438}" destId="{65887EF9-690A-4867-A561-DD78FDBC4539}" srcOrd="3" destOrd="0" parTransId="{6036F4F3-08A9-4B79-98BD-1DC53116B682}" sibTransId="{D1952834-8243-4B20-AEDB-C42BC16C38E6}"/>
    <dgm:cxn modelId="{889F797D-2888-4B87-BDA0-459012DB7F69}" srcId="{212098D3-592B-4AC1-8782-80255BC90438}" destId="{48E33C97-D173-4183-BE50-17CBFACEA675}" srcOrd="1" destOrd="0" parTransId="{77482D99-EC04-4B0F-A025-73D5A427A8C7}" sibTransId="{610C0B16-FBD2-460B-BBAD-9B55C5DA1DE4}"/>
    <dgm:cxn modelId="{15670A7E-E7C2-462A-920D-8C4209E25172}" type="presOf" srcId="{65887EF9-690A-4867-A561-DD78FDBC4539}" destId="{BDE97BA8-69FD-4B8A-8C21-4ABB77950422}" srcOrd="0" destOrd="0" presId="urn:microsoft.com/office/officeart/2005/8/layout/vList5"/>
    <dgm:cxn modelId="{2DE9F97F-5C13-4245-8FF7-B21526B12244}" srcId="{212098D3-592B-4AC1-8782-80255BC90438}" destId="{E2921815-EB9E-44A7-95C0-EE4D682A6A44}" srcOrd="5" destOrd="0" parTransId="{8985834D-BD92-4319-9762-2709D9C7940B}" sibTransId="{79CFDCDC-8068-4DC8-8BC7-E49D7DCC153C}"/>
    <dgm:cxn modelId="{03227380-5C74-496C-B4AA-74CF70B2F27C}" type="presOf" srcId="{3BC9234C-D526-4997-9920-02EAE0823C8A}" destId="{3B24778D-DFE8-474E-A3BA-E56BEA2D3F93}" srcOrd="0" destOrd="1" presId="urn:microsoft.com/office/officeart/2005/8/layout/vList5"/>
    <dgm:cxn modelId="{4F8F6E84-867A-4384-BEB7-EB015F8C922D}" srcId="{6562610C-A637-4E4E-B91D-8B1ACAEFEA05}" destId="{B07ED356-BD02-4FB8-82D0-5078BD50DF8B}" srcOrd="0" destOrd="0" parTransId="{EA755B6E-C096-4EBC-9204-B0CF5B63E697}" sibTransId="{9F8271F2-E4B0-439B-930B-77B502E0C380}"/>
    <dgm:cxn modelId="{0B848984-AF47-4E66-9B2B-BD900AA905C2}" srcId="{E2921815-EB9E-44A7-95C0-EE4D682A6A44}" destId="{4498AFF4-811A-45B7-A879-F08DBD8359E5}" srcOrd="0" destOrd="0" parTransId="{6EB0E546-191B-4CCD-8EAB-99A0AA3B5C51}" sibTransId="{323577D7-3B77-4860-8588-0546385A7A7D}"/>
    <dgm:cxn modelId="{655DF386-8AB1-49FF-A570-5E00129DA009}" srcId="{212098D3-592B-4AC1-8782-80255BC90438}" destId="{5C37FD68-E120-4006-9078-90126A3C215D}" srcOrd="2" destOrd="0" parTransId="{C8FCC1D5-EB22-41D6-B60D-D88141E6FB29}" sibTransId="{9CD05F9C-1AED-4426-B0B8-34957D3BDE49}"/>
    <dgm:cxn modelId="{789E1091-4BD4-4F7C-B434-20233AFF247A}" srcId="{212098D3-592B-4AC1-8782-80255BC90438}" destId="{DB72BC77-AC48-4CE3-8D3D-ABEBDC03CEF1}" srcOrd="4" destOrd="0" parTransId="{0192B25C-6DEA-4E9D-91AE-0CAA952119F9}" sibTransId="{B42F9626-A766-40C9-AC9D-1DA36D38F23B}"/>
    <dgm:cxn modelId="{81C26999-EA16-4980-8253-4CAC7DA13351}" type="presOf" srcId="{B07ED356-BD02-4FB8-82D0-5078BD50DF8B}" destId="{74FF1F87-6CA4-439A-AE70-400BA416D245}" srcOrd="0" destOrd="0" presId="urn:microsoft.com/office/officeart/2005/8/layout/vList5"/>
    <dgm:cxn modelId="{AF2F349A-C5AD-4E4B-A87C-E1988437F7AA}" srcId="{48E33C97-D173-4183-BE50-17CBFACEA675}" destId="{487FC2C8-3AE9-46F9-91B2-01F523E45E11}" srcOrd="1" destOrd="0" parTransId="{125905D8-E4D5-42B7-8475-D7D026C1B4AD}" sibTransId="{56C3A6B5-F91A-4954-BE05-DDA674E3BE19}"/>
    <dgm:cxn modelId="{EB737D9A-7981-48FB-B072-5F8EEBCC9F72}" type="presOf" srcId="{2E9686A8-5E6C-4720-81CE-25A51C458FFF}" destId="{7B5E442E-1BB1-4377-BD2C-6067C1907DD7}" srcOrd="0" destOrd="1" presId="urn:microsoft.com/office/officeart/2005/8/layout/vList5"/>
    <dgm:cxn modelId="{C754A09C-8FB9-49AD-8120-13FD415E8651}" type="presOf" srcId="{E2921815-EB9E-44A7-95C0-EE4D682A6A44}" destId="{B7D33475-8C73-459A-A847-6C6A8D0A9447}" srcOrd="0" destOrd="0" presId="urn:microsoft.com/office/officeart/2005/8/layout/vList5"/>
    <dgm:cxn modelId="{FE97B3A6-74B0-4922-AC29-C37343650CBF}" type="presOf" srcId="{EF0903E8-3DF9-4255-9AB3-A6FA3B522C90}" destId="{5036B8EE-9958-4143-ACD2-C8071F17B752}" srcOrd="0" destOrd="1" presId="urn:microsoft.com/office/officeart/2005/8/layout/vList5"/>
    <dgm:cxn modelId="{7391EDAD-B26A-4271-B32D-6A4B31FDD8AF}" srcId="{67DF758E-B7D0-4235-8D6A-B51F43DBE17F}" destId="{1AC53E46-0C9B-4212-A29B-13F36293292D}" srcOrd="0" destOrd="0" parTransId="{FD3B0158-99FE-483E-9605-6859E0E6DCD4}" sibTransId="{B1188A31-CCBD-42AD-A870-4A1652CBC033}"/>
    <dgm:cxn modelId="{03254AB2-319B-4ED2-915E-4569D5C0DBCD}" type="presOf" srcId="{CD7B9A5A-A178-456B-8797-309DA2057989}" destId="{42E0AE3D-CB5E-46AA-8E9F-93245F518985}" srcOrd="0" destOrd="0" presId="urn:microsoft.com/office/officeart/2005/8/layout/vList5"/>
    <dgm:cxn modelId="{644EBDB8-91FB-477A-BF7A-28EFD2C80B01}" srcId="{E2921815-EB9E-44A7-95C0-EE4D682A6A44}" destId="{395403DD-0143-4846-9CB9-B48148AEC5A4}" srcOrd="1" destOrd="0" parTransId="{6327014C-359D-4994-945B-C2E79DED8CD4}" sibTransId="{4236265C-7F3A-408A-B8E9-09C6BB62CECC}"/>
    <dgm:cxn modelId="{AB9A58B9-D858-466F-B03C-313F578565ED}" type="presOf" srcId="{2EA4E025-C0B8-4C73-8028-234870AB3C35}" destId="{CC6D93BF-CB6A-496C-940E-BC3C81E9CA83}" srcOrd="0" destOrd="1" presId="urn:microsoft.com/office/officeart/2005/8/layout/vList5"/>
    <dgm:cxn modelId="{E2FAA9BC-E536-4B3C-8A4F-4C4F4049165E}" srcId="{5C37FD68-E120-4006-9078-90126A3C215D}" destId="{CD7B9A5A-A178-456B-8797-309DA2057989}" srcOrd="0" destOrd="0" parTransId="{AEF9B00E-FEFC-4BD7-9F26-156819EEDD7A}" sibTransId="{C9C2E489-2DC5-4B0A-A7A8-35E8B659E9C3}"/>
    <dgm:cxn modelId="{FAA46FBD-EEC9-462E-BA35-EA7CD9CA19D6}" type="presOf" srcId="{0FB5A07C-2174-4DF9-970C-A750BE2025AB}" destId="{865DC94F-7898-4BEF-BE18-7BCC14CED39A}" srcOrd="0" destOrd="0" presId="urn:microsoft.com/office/officeart/2005/8/layout/vList5"/>
    <dgm:cxn modelId="{C30B93BD-089C-4035-B9A6-742A54743D47}" srcId="{67DF758E-B7D0-4235-8D6A-B51F43DBE17F}" destId="{EF0903E8-3DF9-4255-9AB3-A6FA3B522C90}" srcOrd="1" destOrd="0" parTransId="{28BEAACC-B769-4EEB-884D-6011BEBC65F3}" sibTransId="{4886D896-99B1-421B-9B55-43E8FE6977C2}"/>
    <dgm:cxn modelId="{CC1188BF-F338-457C-A027-CC994A645370}" srcId="{0FB5A07C-2174-4DF9-970C-A750BE2025AB}" destId="{AF9A502F-3E81-4E1F-8325-3E6F449C4F67}" srcOrd="0" destOrd="0" parTransId="{691C18D0-EEFF-4CA8-A277-3D113CB16E8D}" sibTransId="{7131CA89-BF2B-4525-82A4-BF608873C6AE}"/>
    <dgm:cxn modelId="{A65C6CC0-4427-4AC1-BC33-0035120C8EB6}" srcId="{9608B680-33DD-40D2-AF1C-4FB60B7D7E7B}" destId="{23917708-9F06-4324-82BB-0EEC488A68EB}" srcOrd="1" destOrd="0" parTransId="{BDCBF61E-08F4-445B-A81A-F30EDC854870}" sibTransId="{C730F288-D6ED-4990-8669-C74D5119D527}"/>
    <dgm:cxn modelId="{6725C4C2-293D-45CB-9E45-04635942AAE8}" type="presOf" srcId="{603CA99D-9DF1-44AC-B37A-2A99E69366F0}" destId="{AD36BFF6-83F8-44FD-91FE-93DC88C8AAFE}" srcOrd="0" destOrd="0" presId="urn:microsoft.com/office/officeart/2005/8/layout/vList5"/>
    <dgm:cxn modelId="{8893C9C3-3958-4D4E-AF17-AC8661F0A920}" type="presOf" srcId="{AF9A502F-3E81-4E1F-8325-3E6F449C4F67}" destId="{CC6D93BF-CB6A-496C-940E-BC3C81E9CA83}" srcOrd="0" destOrd="0" presId="urn:microsoft.com/office/officeart/2005/8/layout/vList5"/>
    <dgm:cxn modelId="{1E761CC4-FC0F-45DA-833C-C78B7A017B35}" type="presOf" srcId="{1717B97A-07BD-48AD-BF6D-CD83BB58AFA5}" destId="{824E7766-41B8-43DA-89D8-29D4DF5ACF87}" srcOrd="0" destOrd="1" presId="urn:microsoft.com/office/officeart/2005/8/layout/vList5"/>
    <dgm:cxn modelId="{DB7BAFC4-5AE0-4205-871D-F1E2780E15EA}" srcId="{CDDF546F-394F-403F-B5BC-D1BF06521881}" destId="{95C1BBAB-6A1E-4655-B99E-A9EC7937FA1A}" srcOrd="0" destOrd="0" parTransId="{DFFCA094-3AFC-4988-BF90-DBEEA1116745}" sibTransId="{9F483833-28D7-4845-B90D-51B39048F1F4}"/>
    <dgm:cxn modelId="{6EE4FBC8-1E1F-4E12-86E3-5D57BA1F7051}" type="presOf" srcId="{D570A2F4-468E-41AD-9BA2-EAA2E633B3C4}" destId="{C2B10104-EFB5-46C5-BA05-F8533883D47F}" srcOrd="0" destOrd="0" presId="urn:microsoft.com/office/officeart/2005/8/layout/vList5"/>
    <dgm:cxn modelId="{634640CF-37B1-4F54-811A-FA630FEACA9A}" type="presOf" srcId="{5C953A77-6A61-4D96-9972-A2A3A9CF5EB1}" destId="{74FF1F87-6CA4-439A-AE70-400BA416D245}" srcOrd="0" destOrd="1" presId="urn:microsoft.com/office/officeart/2005/8/layout/vList5"/>
    <dgm:cxn modelId="{A80426D1-910C-4862-AD36-C46AAA2873A2}" srcId="{D570A2F4-468E-41AD-9BA2-EAA2E633B3C4}" destId="{E73A8984-F160-4EDA-826A-E5E4C1C200C4}" srcOrd="0" destOrd="0" parTransId="{B6105A16-42B2-4E20-B4B7-7762F81998AA}" sibTransId="{C230B514-BBF3-446D-B1E3-BA3CE541D9D6}"/>
    <dgm:cxn modelId="{07D3FAD1-72EC-4579-88E4-FC18473FF12C}" type="presOf" srcId="{487FC2C8-3AE9-46F9-91B2-01F523E45E11}" destId="{34762589-7BC4-4D24-B7C3-749C8F4767BE}" srcOrd="0" destOrd="1" presId="urn:microsoft.com/office/officeart/2005/8/layout/vList5"/>
    <dgm:cxn modelId="{07938FD9-21DC-4F86-8275-16EEB9563B8A}" srcId="{9608B680-33DD-40D2-AF1C-4FB60B7D7E7B}" destId="{603CA99D-9DF1-44AC-B37A-2A99E69366F0}" srcOrd="0" destOrd="0" parTransId="{127143A3-91C6-4C90-B1EC-EC24296FD487}" sibTransId="{424DE2AF-D647-4E56-86B2-58BF8A9ECB40}"/>
    <dgm:cxn modelId="{1923A5DC-9091-43E3-AF6A-2542F47AFF5D}" srcId="{0FB5A07C-2174-4DF9-970C-A750BE2025AB}" destId="{2EA4E025-C0B8-4C73-8028-234870AB3C35}" srcOrd="1" destOrd="0" parTransId="{8AF6C621-0AEB-4A91-99E5-C3DF52C9BB9C}" sibTransId="{BBC3F2ED-A1CC-4409-8D35-2AEDD5C9F371}"/>
    <dgm:cxn modelId="{297F02DE-4C32-4C0D-B31E-9E767A2288D5}" type="presOf" srcId="{1AC53E46-0C9B-4212-A29B-13F36293292D}" destId="{5036B8EE-9958-4143-ACD2-C8071F17B752}" srcOrd="0" destOrd="0" presId="urn:microsoft.com/office/officeart/2005/8/layout/vList5"/>
    <dgm:cxn modelId="{551225E4-EDFE-4EDB-AC37-A6E7EBE138BA}" srcId="{D570A2F4-468E-41AD-9BA2-EAA2E633B3C4}" destId="{2E9686A8-5E6C-4720-81CE-25A51C458FFF}" srcOrd="1" destOrd="0" parTransId="{4FFC6ADD-625A-4F94-B0F1-3C3EA834E037}" sibTransId="{94381A6B-4F0A-42AD-B49E-D40A873B9A45}"/>
    <dgm:cxn modelId="{CC57FBE6-F861-4622-BB94-BF5D9E4A4AE9}" type="presOf" srcId="{249E8593-E5FA-43FA-B7F3-E5EDF98B8AA9}" destId="{51FB4971-1488-4718-B19D-70935E77367F}" srcOrd="0" destOrd="0" presId="urn:microsoft.com/office/officeart/2005/8/layout/vList5"/>
    <dgm:cxn modelId="{CBDCEAF1-0DDE-45CE-A6F6-6DE4133E3CB1}" srcId="{6562610C-A637-4E4E-B91D-8B1ACAEFEA05}" destId="{5C953A77-6A61-4D96-9972-A2A3A9CF5EB1}" srcOrd="1" destOrd="0" parTransId="{61FF1968-A406-46B9-BDE4-509DC1DD12EE}" sibTransId="{27F5DB89-0B84-4737-B337-E44EBF9DBE8A}"/>
    <dgm:cxn modelId="{A5C625F4-4AB4-4F98-A95D-C2E110250FE8}" type="presOf" srcId="{48E33C97-D173-4183-BE50-17CBFACEA675}" destId="{2887F288-F9B9-4CFD-8883-8A9AF7DCF04D}" srcOrd="0" destOrd="0" presId="urn:microsoft.com/office/officeart/2005/8/layout/vList5"/>
    <dgm:cxn modelId="{6716AEF4-A86E-47E1-A647-79CE4697234F}" type="presOf" srcId="{7FEFD158-750C-4968-A798-1C8ACC636D7A}" destId="{4365E72C-336A-418E-A0E8-9818DD021946}" srcOrd="0" destOrd="1" presId="urn:microsoft.com/office/officeart/2005/8/layout/vList5"/>
    <dgm:cxn modelId="{E68923F7-7A84-4EB5-86A5-7EA0E29EE13D}" srcId="{65887EF9-690A-4867-A561-DD78FDBC4539}" destId="{2399EDCE-50C4-4CC5-90DD-368DE95EDBBF}" srcOrd="0" destOrd="0" parTransId="{CB74C333-0899-4E56-B200-56EB3880FF2C}" sibTransId="{F8F00623-A33D-4B02-B9F0-C65CCA49D4C3}"/>
    <dgm:cxn modelId="{12DF93FD-453B-4442-BCC6-BC923ECC608E}" type="presOf" srcId="{2399EDCE-50C4-4CC5-90DD-368DE95EDBBF}" destId="{824E7766-41B8-43DA-89D8-29D4DF5ACF87}" srcOrd="0" destOrd="0" presId="urn:microsoft.com/office/officeart/2005/8/layout/vList5"/>
    <dgm:cxn modelId="{D161F5C5-C6A9-4039-8C49-4AD831498619}" type="presParOf" srcId="{20A60D6F-8830-48E3-9C81-16CB199CED4C}" destId="{AB1EC753-FD34-49C9-A8C4-600F757B029E}" srcOrd="0" destOrd="0" presId="urn:microsoft.com/office/officeart/2005/8/layout/vList5"/>
    <dgm:cxn modelId="{54EDAAE5-67E4-4D63-9417-B600CC0C8CC7}" type="presParOf" srcId="{AB1EC753-FD34-49C9-A8C4-600F757B029E}" destId="{3C75B806-ADFB-4748-BAD8-20C1FF38C972}" srcOrd="0" destOrd="0" presId="urn:microsoft.com/office/officeart/2005/8/layout/vList5"/>
    <dgm:cxn modelId="{EF0DF7BD-B5FB-4245-9945-DAD36CB4546A}" type="presParOf" srcId="{AB1EC753-FD34-49C9-A8C4-600F757B029E}" destId="{5036B8EE-9958-4143-ACD2-C8071F17B752}" srcOrd="1" destOrd="0" presId="urn:microsoft.com/office/officeart/2005/8/layout/vList5"/>
    <dgm:cxn modelId="{4B2D78AD-4F18-4825-A151-240670FFDE02}" type="presParOf" srcId="{20A60D6F-8830-48E3-9C81-16CB199CED4C}" destId="{93F7D9CA-6080-4D79-80D9-5056E33BB51A}" srcOrd="1" destOrd="0" presId="urn:microsoft.com/office/officeart/2005/8/layout/vList5"/>
    <dgm:cxn modelId="{53D4482F-65B0-481C-A97F-4FCCC5E0179B}" type="presParOf" srcId="{20A60D6F-8830-48E3-9C81-16CB199CED4C}" destId="{E4B9BC70-9DC1-4821-B7EB-5E7C0E0B3C39}" srcOrd="2" destOrd="0" presId="urn:microsoft.com/office/officeart/2005/8/layout/vList5"/>
    <dgm:cxn modelId="{BC8939B3-5EC8-4859-95AF-5EAE08433ED7}" type="presParOf" srcId="{E4B9BC70-9DC1-4821-B7EB-5E7C0E0B3C39}" destId="{2887F288-F9B9-4CFD-8883-8A9AF7DCF04D}" srcOrd="0" destOrd="0" presId="urn:microsoft.com/office/officeart/2005/8/layout/vList5"/>
    <dgm:cxn modelId="{6F27948A-A857-4E6F-A4CB-2DCCB90F0728}" type="presParOf" srcId="{E4B9BC70-9DC1-4821-B7EB-5E7C0E0B3C39}" destId="{34762589-7BC4-4D24-B7C3-749C8F4767BE}" srcOrd="1" destOrd="0" presId="urn:microsoft.com/office/officeart/2005/8/layout/vList5"/>
    <dgm:cxn modelId="{0B611EA6-6067-4887-8B95-BA57DFCF2865}" type="presParOf" srcId="{20A60D6F-8830-48E3-9C81-16CB199CED4C}" destId="{92DE6FA6-A99E-44FA-92CC-00575C599390}" srcOrd="3" destOrd="0" presId="urn:microsoft.com/office/officeart/2005/8/layout/vList5"/>
    <dgm:cxn modelId="{1278F7F7-59F2-4F43-AEA0-16A524301C31}" type="presParOf" srcId="{20A60D6F-8830-48E3-9C81-16CB199CED4C}" destId="{122800C7-1F87-4927-8CAE-6521CEF50B55}" srcOrd="4" destOrd="0" presId="urn:microsoft.com/office/officeart/2005/8/layout/vList5"/>
    <dgm:cxn modelId="{5F3B92AB-0745-4EFC-A16E-3C492762CC45}" type="presParOf" srcId="{122800C7-1F87-4927-8CAE-6521CEF50B55}" destId="{0E2F4DDE-0F46-4226-A2E6-3EC9E167CE24}" srcOrd="0" destOrd="0" presId="urn:microsoft.com/office/officeart/2005/8/layout/vList5"/>
    <dgm:cxn modelId="{0E06C573-5E72-4096-8507-AFF61D06978C}" type="presParOf" srcId="{122800C7-1F87-4927-8CAE-6521CEF50B55}" destId="{42E0AE3D-CB5E-46AA-8E9F-93245F518985}" srcOrd="1" destOrd="0" presId="urn:microsoft.com/office/officeart/2005/8/layout/vList5"/>
    <dgm:cxn modelId="{937707F0-BDB5-4590-9FB6-733AD7B01C24}" type="presParOf" srcId="{20A60D6F-8830-48E3-9C81-16CB199CED4C}" destId="{E1CC12A1-BF7B-423A-BD8B-373382B23CFC}" srcOrd="5" destOrd="0" presId="urn:microsoft.com/office/officeart/2005/8/layout/vList5"/>
    <dgm:cxn modelId="{F0385E53-088E-48D0-93BB-CCC5C825B187}" type="presParOf" srcId="{20A60D6F-8830-48E3-9C81-16CB199CED4C}" destId="{FA681CF5-917E-4A75-8D06-F4F0F6E9E7C4}" srcOrd="6" destOrd="0" presId="urn:microsoft.com/office/officeart/2005/8/layout/vList5"/>
    <dgm:cxn modelId="{C8B1EE1E-860C-4617-BFF0-9B9C7D454329}" type="presParOf" srcId="{FA681CF5-917E-4A75-8D06-F4F0F6E9E7C4}" destId="{BDE97BA8-69FD-4B8A-8C21-4ABB77950422}" srcOrd="0" destOrd="0" presId="urn:microsoft.com/office/officeart/2005/8/layout/vList5"/>
    <dgm:cxn modelId="{EC9CF5C9-686B-4F95-9382-B785A8163DF3}" type="presParOf" srcId="{FA681CF5-917E-4A75-8D06-F4F0F6E9E7C4}" destId="{824E7766-41B8-43DA-89D8-29D4DF5ACF87}" srcOrd="1" destOrd="0" presId="urn:microsoft.com/office/officeart/2005/8/layout/vList5"/>
    <dgm:cxn modelId="{F50AFBD9-5669-41CF-B076-F491B51FF8A3}" type="presParOf" srcId="{20A60D6F-8830-48E3-9C81-16CB199CED4C}" destId="{6AF244F0-22C4-4448-8AAF-20B71E3990A1}" srcOrd="7" destOrd="0" presId="urn:microsoft.com/office/officeart/2005/8/layout/vList5"/>
    <dgm:cxn modelId="{F08C15B7-EDF9-4CB8-887D-57BFD8448449}" type="presParOf" srcId="{20A60D6F-8830-48E3-9C81-16CB199CED4C}" destId="{3FECCF9B-2B97-4D88-A2C5-9735D1F9CF8E}" srcOrd="8" destOrd="0" presId="urn:microsoft.com/office/officeart/2005/8/layout/vList5"/>
    <dgm:cxn modelId="{11B125C8-95B1-49CF-8B27-C146FD551F18}" type="presParOf" srcId="{3FECCF9B-2B97-4D88-A2C5-9735D1F9CF8E}" destId="{C8BFEDCD-03EE-4CEC-AA5E-AFEBD2D8FA4F}" srcOrd="0" destOrd="0" presId="urn:microsoft.com/office/officeart/2005/8/layout/vList5"/>
    <dgm:cxn modelId="{F0F30C9C-30CE-4F10-930B-CFE31894CC47}" type="presParOf" srcId="{3FECCF9B-2B97-4D88-A2C5-9735D1F9CF8E}" destId="{4365E72C-336A-418E-A0E8-9818DD021946}" srcOrd="1" destOrd="0" presId="urn:microsoft.com/office/officeart/2005/8/layout/vList5"/>
    <dgm:cxn modelId="{86A86587-61AB-4504-9BBE-5D3E6C09AE1A}" type="presParOf" srcId="{20A60D6F-8830-48E3-9C81-16CB199CED4C}" destId="{610C70E9-CE4B-4768-AEE1-C9A096E000A1}" srcOrd="9" destOrd="0" presId="urn:microsoft.com/office/officeart/2005/8/layout/vList5"/>
    <dgm:cxn modelId="{6E6FDDA6-6CAD-4D4F-9C72-FD138CC4A683}" type="presParOf" srcId="{20A60D6F-8830-48E3-9C81-16CB199CED4C}" destId="{7C32583E-C4BB-4DDA-825B-C227D4DD2980}" srcOrd="10" destOrd="0" presId="urn:microsoft.com/office/officeart/2005/8/layout/vList5"/>
    <dgm:cxn modelId="{6B184A1E-542C-411C-977B-40354033D3B4}" type="presParOf" srcId="{7C32583E-C4BB-4DDA-825B-C227D4DD2980}" destId="{B7D33475-8C73-459A-A847-6C6A8D0A9447}" srcOrd="0" destOrd="0" presId="urn:microsoft.com/office/officeart/2005/8/layout/vList5"/>
    <dgm:cxn modelId="{5180EF80-405F-41CB-8C0A-ED333880606E}" type="presParOf" srcId="{7C32583E-C4BB-4DDA-825B-C227D4DD2980}" destId="{4AE4A200-CA49-4FC1-9100-4CA495DF6F76}" srcOrd="1" destOrd="0" presId="urn:microsoft.com/office/officeart/2005/8/layout/vList5"/>
    <dgm:cxn modelId="{67E56F08-FFA7-40DC-906F-7E9761924598}" type="presParOf" srcId="{20A60D6F-8830-48E3-9C81-16CB199CED4C}" destId="{1B861A13-63D7-4C09-94C2-CA6D83524894}" srcOrd="11" destOrd="0" presId="urn:microsoft.com/office/officeart/2005/8/layout/vList5"/>
    <dgm:cxn modelId="{36DC30C6-53F3-4204-AFA1-D6E4CFF5D4F0}" type="presParOf" srcId="{20A60D6F-8830-48E3-9C81-16CB199CED4C}" destId="{C9DF10CF-07D0-4C34-BF28-772766C83914}" srcOrd="12" destOrd="0" presId="urn:microsoft.com/office/officeart/2005/8/layout/vList5"/>
    <dgm:cxn modelId="{EC10C8D9-5C86-408F-AD66-6C20E45CACBD}" type="presParOf" srcId="{C9DF10CF-07D0-4C34-BF28-772766C83914}" destId="{472045A5-0231-4DD4-BD58-692BAB24C49E}" srcOrd="0" destOrd="0" presId="urn:microsoft.com/office/officeart/2005/8/layout/vList5"/>
    <dgm:cxn modelId="{FC33B075-0A76-45E3-8F3D-E6D2E7C8C228}" type="presParOf" srcId="{C9DF10CF-07D0-4C34-BF28-772766C83914}" destId="{3B24778D-DFE8-474E-A3BA-E56BEA2D3F93}" srcOrd="1" destOrd="0" presId="urn:microsoft.com/office/officeart/2005/8/layout/vList5"/>
    <dgm:cxn modelId="{E4A8FAE2-EACE-4C1C-B870-BC0C3B8FCCB5}" type="presParOf" srcId="{20A60D6F-8830-48E3-9C81-16CB199CED4C}" destId="{65CACB42-6B23-4775-8339-19BF6D6F43F0}" srcOrd="13" destOrd="0" presId="urn:microsoft.com/office/officeart/2005/8/layout/vList5"/>
    <dgm:cxn modelId="{480A059E-DA3D-43A2-9297-0E88C076F5A9}" type="presParOf" srcId="{20A60D6F-8830-48E3-9C81-16CB199CED4C}" destId="{5A1E719C-B40D-4FBE-99F8-5176D8C75CA3}" srcOrd="14" destOrd="0" presId="urn:microsoft.com/office/officeart/2005/8/layout/vList5"/>
    <dgm:cxn modelId="{C429689C-7194-425C-BA37-ADE054304031}" type="presParOf" srcId="{5A1E719C-B40D-4FBE-99F8-5176D8C75CA3}" destId="{BF72B242-BAFF-4F4A-B4BA-E56B1D4AD697}" srcOrd="0" destOrd="0" presId="urn:microsoft.com/office/officeart/2005/8/layout/vList5"/>
    <dgm:cxn modelId="{25DC2A2D-6B55-4DDA-8A8E-54F3FBE3A581}" type="presParOf" srcId="{5A1E719C-B40D-4FBE-99F8-5176D8C75CA3}" destId="{AD36BFF6-83F8-44FD-91FE-93DC88C8AAFE}" srcOrd="1" destOrd="0" presId="urn:microsoft.com/office/officeart/2005/8/layout/vList5"/>
    <dgm:cxn modelId="{815650B9-B9FD-4866-AB84-29BCDDBD0A35}" type="presParOf" srcId="{20A60D6F-8830-48E3-9C81-16CB199CED4C}" destId="{FE9CBB88-03A1-4A20-9272-9BE4FB84C0AB}" srcOrd="15" destOrd="0" presId="urn:microsoft.com/office/officeart/2005/8/layout/vList5"/>
    <dgm:cxn modelId="{80F49A98-D931-446A-B09C-1D09E1B1CEE4}" type="presParOf" srcId="{20A60D6F-8830-48E3-9C81-16CB199CED4C}" destId="{766B131F-844F-4591-BBB7-7976C4EE9704}" srcOrd="16" destOrd="0" presId="urn:microsoft.com/office/officeart/2005/8/layout/vList5"/>
    <dgm:cxn modelId="{31765E3D-5B56-4C1D-9344-7605C665598E}" type="presParOf" srcId="{766B131F-844F-4591-BBB7-7976C4EE9704}" destId="{865DC94F-7898-4BEF-BE18-7BCC14CED39A}" srcOrd="0" destOrd="0" presId="urn:microsoft.com/office/officeart/2005/8/layout/vList5"/>
    <dgm:cxn modelId="{4686E218-8463-447B-BB66-E1D656F46566}" type="presParOf" srcId="{766B131F-844F-4591-BBB7-7976C4EE9704}" destId="{CC6D93BF-CB6A-496C-940E-BC3C81E9CA83}" srcOrd="1" destOrd="0" presId="urn:microsoft.com/office/officeart/2005/8/layout/vList5"/>
    <dgm:cxn modelId="{238FE04C-371A-421F-B791-FA9913C80190}" type="presParOf" srcId="{20A60D6F-8830-48E3-9C81-16CB199CED4C}" destId="{CEA97198-CDA8-4B75-923F-5F256325B7A6}" srcOrd="17" destOrd="0" presId="urn:microsoft.com/office/officeart/2005/8/layout/vList5"/>
    <dgm:cxn modelId="{C673A84C-EC0D-48FE-81E2-D050AC6684FD}" type="presParOf" srcId="{20A60D6F-8830-48E3-9C81-16CB199CED4C}" destId="{4E4625A0-C91E-45A0-AFA2-8C873CDA74CB}" srcOrd="18" destOrd="0" presId="urn:microsoft.com/office/officeart/2005/8/layout/vList5"/>
    <dgm:cxn modelId="{41D84586-A039-496A-A1C1-CB1D4EDA21F2}" type="presParOf" srcId="{4E4625A0-C91E-45A0-AFA2-8C873CDA74CB}" destId="{51FB4971-1488-4718-B19D-70935E77367F}" srcOrd="0" destOrd="0" presId="urn:microsoft.com/office/officeart/2005/8/layout/vList5"/>
    <dgm:cxn modelId="{14625737-BBA9-43F1-AEAC-F3AB155CF5DB}" type="presParOf" srcId="{4E4625A0-C91E-45A0-AFA2-8C873CDA74CB}" destId="{39C0D4C2-4BE6-4318-BC70-1AFFC9D35988}" srcOrd="1" destOrd="0" presId="urn:microsoft.com/office/officeart/2005/8/layout/vList5"/>
    <dgm:cxn modelId="{4D997D12-FB18-4FB1-9653-E3CF65DD5BF8}" type="presParOf" srcId="{20A60D6F-8830-48E3-9C81-16CB199CED4C}" destId="{29E87894-7E40-4B42-B1F1-5189F08B4D03}" srcOrd="19" destOrd="0" presId="urn:microsoft.com/office/officeart/2005/8/layout/vList5"/>
    <dgm:cxn modelId="{A00A4A2A-28C4-47DD-A399-7AC40C7683CC}" type="presParOf" srcId="{20A60D6F-8830-48E3-9C81-16CB199CED4C}" destId="{BBF8B8DA-F9DA-4ECB-BC97-B3B0AEFC0A5B}" srcOrd="20" destOrd="0" presId="urn:microsoft.com/office/officeart/2005/8/layout/vList5"/>
    <dgm:cxn modelId="{FDF57426-B05C-43F8-8AAC-04A9575DE2D7}" type="presParOf" srcId="{BBF8B8DA-F9DA-4ECB-BC97-B3B0AEFC0A5B}" destId="{C2B10104-EFB5-46C5-BA05-F8533883D47F}" srcOrd="0" destOrd="0" presId="urn:microsoft.com/office/officeart/2005/8/layout/vList5"/>
    <dgm:cxn modelId="{7432DF87-2CF4-47F4-8E85-8D6E17C25776}" type="presParOf" srcId="{BBF8B8DA-F9DA-4ECB-BC97-B3B0AEFC0A5B}" destId="{7B5E442E-1BB1-4377-BD2C-6067C1907DD7}" srcOrd="1" destOrd="0" presId="urn:microsoft.com/office/officeart/2005/8/layout/vList5"/>
    <dgm:cxn modelId="{CB78429B-4B18-40C9-9CE4-AA021C6D9CDB}" type="presParOf" srcId="{20A60D6F-8830-48E3-9C81-16CB199CED4C}" destId="{DE3E62EB-EF26-40BD-AB6D-CE6099E598EB}" srcOrd="21" destOrd="0" presId="urn:microsoft.com/office/officeart/2005/8/layout/vList5"/>
    <dgm:cxn modelId="{AF90CF49-636D-4046-BABD-3ECD9F6F2ECF}" type="presParOf" srcId="{20A60D6F-8830-48E3-9C81-16CB199CED4C}" destId="{5C77A4F3-151E-4E06-9D85-5D205D67AB66}" srcOrd="22" destOrd="0" presId="urn:microsoft.com/office/officeart/2005/8/layout/vList5"/>
    <dgm:cxn modelId="{D0F07AD7-2890-4F34-9ADA-9149C50C508B}" type="presParOf" srcId="{5C77A4F3-151E-4E06-9D85-5D205D67AB66}" destId="{07D5F295-552B-42A9-A7DC-40826B32165B}" srcOrd="0" destOrd="0" presId="urn:microsoft.com/office/officeart/2005/8/layout/vList5"/>
    <dgm:cxn modelId="{F6F477BB-6F5B-42D8-A4AC-1AAC101D3BE5}" type="presParOf" srcId="{5C77A4F3-151E-4E06-9D85-5D205D67AB66}" destId="{74FF1F87-6CA4-439A-AE70-400BA416D2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35F31-1003-41A0-81E8-7D9A6791BFE7}">
      <dsp:nvSpPr>
        <dsp:cNvPr id="0" name=""/>
        <dsp:cNvSpPr/>
      </dsp:nvSpPr>
      <dsp:spPr>
        <a:xfrm>
          <a:off x="0" y="0"/>
          <a:ext cx="8990161" cy="2737800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Hlavným cieľom projektu je otestovať efektívnosť kontroly </a:t>
          </a:r>
          <a:r>
            <a:rPr lang="sk-SK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varroózy</a:t>
          </a: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pomocou experimentálneho </a:t>
          </a:r>
          <a:r>
            <a:rPr lang="sk-SK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fyto-farmaka</a:t>
          </a: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na báze lokálne rastúcich bylín v podmienkach Slovenska. Alternatívny liečebný prostriedok s novým zložením bude spĺňať podmienky ekologicky a environmentálne bezpečných postupov včelárenia; t. j. nebude zanechávať nebezpečné toxické </a:t>
          </a:r>
          <a:r>
            <a:rPr lang="sk-SK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reziduá</a:t>
          </a:r>
          <a:r>
            <a:rPr lang="sk-SK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vo včelstvách ani v ich produktoch.</a:t>
          </a:r>
          <a:endParaRPr lang="en-US" sz="2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3648" y="133648"/>
        <a:ext cx="8722865" cy="2470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6B8EE-9958-4143-ACD2-C8071F17B752}">
      <dsp:nvSpPr>
        <dsp:cNvPr id="0" name=""/>
        <dsp:cNvSpPr/>
      </dsp:nvSpPr>
      <dsp:spPr>
        <a:xfrm rot="5400000">
          <a:off x="5922542" y="-2635547"/>
          <a:ext cx="380047" cy="5753003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Zakúpenie a premiestnenie 20 produktívnych včelstiev s novými matkami F1 na experimentálne stanovištia.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8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Rozdelenie včelstiev do dvoch skupín: štandardná starostlivosť (</a:t>
          </a:r>
          <a:r>
            <a:rPr lang="sk-SK" sz="85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Ekopol</a:t>
          </a:r>
          <a:r>
            <a:rPr lang="sk-SK" sz="8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a inovovaný postup (rastlinné extrakty).</a:t>
          </a:r>
        </a:p>
      </dsp:txBody>
      <dsp:txXfrm rot="-5400000">
        <a:off x="3236064" y="69483"/>
        <a:ext cx="5734451" cy="342943"/>
      </dsp:txXfrm>
    </dsp:sp>
    <dsp:sp modelId="{3C75B806-ADFB-4748-BAD8-20C1FF38C972}">
      <dsp:nvSpPr>
        <dsp:cNvPr id="0" name=""/>
        <dsp:cNvSpPr/>
      </dsp:nvSpPr>
      <dsp:spPr>
        <a:xfrm>
          <a:off x="0" y="3424"/>
          <a:ext cx="3236064" cy="475059"/>
        </a:xfrm>
        <a:prstGeom prst="roundRect">
          <a:avLst/>
        </a:prstGeom>
        <a:solidFill>
          <a:srgbClr val="DCCF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A1: Výber/Založenie a umiestnenie experimentálnych včelstiev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26614"/>
        <a:ext cx="3189684" cy="428679"/>
      </dsp:txXfrm>
    </dsp:sp>
    <dsp:sp modelId="{34762589-7BC4-4D24-B7C3-749C8F4767BE}">
      <dsp:nvSpPr>
        <dsp:cNvPr id="0" name=""/>
        <dsp:cNvSpPr/>
      </dsp:nvSpPr>
      <dsp:spPr>
        <a:xfrm rot="5400000">
          <a:off x="5922542" y="-2136735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Použitie nedeštruktívnej metódy uspatia včiel CO2 na odber vzoriek a stanovenie miery zamorenia.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Pravidelné meranie zamorenia na začiatku a konci každého včelárskeho mesiaca.</a:t>
          </a:r>
        </a:p>
      </dsp:txBody>
      <dsp:txXfrm rot="-5400000">
        <a:off x="3236064" y="568295"/>
        <a:ext cx="5734451" cy="342943"/>
      </dsp:txXfrm>
    </dsp:sp>
    <dsp:sp modelId="{2887F288-F9B9-4CFD-8883-8A9AF7DCF04D}">
      <dsp:nvSpPr>
        <dsp:cNvPr id="0" name=""/>
        <dsp:cNvSpPr/>
      </dsp:nvSpPr>
      <dsp:spPr>
        <a:xfrm>
          <a:off x="0" y="502236"/>
          <a:ext cx="3236064" cy="475059"/>
        </a:xfrm>
        <a:prstGeom prst="roundRect">
          <a:avLst/>
        </a:prstGeom>
        <a:solidFill>
          <a:srgbClr val="DCCF73">
            <a:alpha val="8636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A2: Meranie početnosti zamorenia včelstiev roztočmi </a:t>
          </a:r>
          <a:r>
            <a:rPr lang="sk-SK" sz="1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Varroa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525426"/>
        <a:ext cx="3189684" cy="428679"/>
      </dsp:txXfrm>
    </dsp:sp>
    <dsp:sp modelId="{42E0AE3D-CB5E-46AA-8E9F-93245F518985}">
      <dsp:nvSpPr>
        <dsp:cNvPr id="0" name=""/>
        <dsp:cNvSpPr/>
      </dsp:nvSpPr>
      <dsp:spPr>
        <a:xfrm rot="5400000">
          <a:off x="5922542" y="-1637923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Identifikácia a výber účinných organických zlúčenín z rastlinných extraktov.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Formulácia zloženia prípravku s ohľadom na účinnosť a bezpečnosť pre včelstvá.</a:t>
          </a:r>
        </a:p>
      </dsp:txBody>
      <dsp:txXfrm rot="-5400000">
        <a:off x="3236064" y="1067107"/>
        <a:ext cx="5734451" cy="342943"/>
      </dsp:txXfrm>
    </dsp:sp>
    <dsp:sp modelId="{0E2F4DDE-0F46-4226-A2E6-3EC9E167CE24}">
      <dsp:nvSpPr>
        <dsp:cNvPr id="0" name=""/>
        <dsp:cNvSpPr/>
      </dsp:nvSpPr>
      <dsp:spPr>
        <a:xfrm>
          <a:off x="0" y="1001048"/>
          <a:ext cx="3236064" cy="475059"/>
        </a:xfrm>
        <a:prstGeom prst="roundRect">
          <a:avLst/>
        </a:prstGeom>
        <a:solidFill>
          <a:srgbClr val="DCCF73">
            <a:alpha val="82727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A3: Formulovať zloženie nového prípravku na kontrolu </a:t>
          </a:r>
          <a:r>
            <a:rPr lang="sk-SK" sz="1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varroózy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1024238"/>
        <a:ext cx="3189684" cy="428679"/>
      </dsp:txXfrm>
    </dsp:sp>
    <dsp:sp modelId="{824E7766-41B8-43DA-89D8-29D4DF5ACF87}">
      <dsp:nvSpPr>
        <dsp:cNvPr id="0" name=""/>
        <dsp:cNvSpPr/>
      </dsp:nvSpPr>
      <dsp:spPr>
        <a:xfrm rot="5400000">
          <a:off x="5922542" y="-1139111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Zber a spracovanie vybraných rastlinných druhov s preukázanými účinkami na potláčanie roztočov 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Varroa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Výber rastlín na základe vedeckých štúdií a lokálneho výskytu.</a:t>
          </a:r>
        </a:p>
      </dsp:txBody>
      <dsp:txXfrm rot="-5400000">
        <a:off x="3236064" y="1565919"/>
        <a:ext cx="5734451" cy="342943"/>
      </dsp:txXfrm>
    </dsp:sp>
    <dsp:sp modelId="{BDE97BA8-69FD-4B8A-8C21-4ABB77950422}">
      <dsp:nvSpPr>
        <dsp:cNvPr id="0" name=""/>
        <dsp:cNvSpPr/>
      </dsp:nvSpPr>
      <dsp:spPr>
        <a:xfrm>
          <a:off x="0" y="1499860"/>
          <a:ext cx="3236064" cy="475059"/>
        </a:xfrm>
        <a:prstGeom prst="roundRect">
          <a:avLst/>
        </a:prstGeom>
        <a:solidFill>
          <a:srgbClr val="DCCF73">
            <a:alpha val="79091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A4: Zber lokálne rastúcich liečivých rastlín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1523050"/>
        <a:ext cx="3189684" cy="428679"/>
      </dsp:txXfrm>
    </dsp:sp>
    <dsp:sp modelId="{4365E72C-336A-418E-A0E8-9818DD021946}">
      <dsp:nvSpPr>
        <dsp:cNvPr id="0" name=""/>
        <dsp:cNvSpPr/>
      </dsp:nvSpPr>
      <dsp:spPr>
        <a:xfrm rot="5400000">
          <a:off x="5922542" y="-640299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Identifikácia a výber vhodnej metódy extrakcie účinných látok z rastlín.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Zameranie sa na jednoduché metódy výroby pre praktické využitie včelármi.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236064" y="2064731"/>
        <a:ext cx="5734451" cy="342943"/>
      </dsp:txXfrm>
    </dsp:sp>
    <dsp:sp modelId="{C8BFEDCD-03EE-4CEC-AA5E-AFEBD2D8FA4F}">
      <dsp:nvSpPr>
        <dsp:cNvPr id="0" name=""/>
        <dsp:cNvSpPr/>
      </dsp:nvSpPr>
      <dsp:spPr>
        <a:xfrm>
          <a:off x="0" y="1998673"/>
          <a:ext cx="3236064" cy="475059"/>
        </a:xfrm>
        <a:prstGeom prst="roundRect">
          <a:avLst/>
        </a:prstGeom>
        <a:solidFill>
          <a:srgbClr val="DCCF73">
            <a:alpha val="75455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A5: Identifikácia a výber metódy spracovania liečiva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2021863"/>
        <a:ext cx="3189684" cy="428679"/>
      </dsp:txXfrm>
    </dsp:sp>
    <dsp:sp modelId="{4AE4A200-CA49-4FC1-9100-4CA495DF6F76}">
      <dsp:nvSpPr>
        <dsp:cNvPr id="0" name=""/>
        <dsp:cNvSpPr/>
      </dsp:nvSpPr>
      <dsp:spPr>
        <a:xfrm rot="5400000">
          <a:off x="5922542" y="-141486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Preskúmanie účinnosti rôznych aplikačných metód (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fumigácia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aerosól, 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pokvap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 pre podávanie prípravku.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Výber najúčinnejšej metódy aplikácie vytvoreného organického prípravku.</a:t>
          </a:r>
        </a:p>
      </dsp:txBody>
      <dsp:txXfrm rot="-5400000">
        <a:off x="3236064" y="2563544"/>
        <a:ext cx="5734451" cy="342943"/>
      </dsp:txXfrm>
    </dsp:sp>
    <dsp:sp modelId="{B7D33475-8C73-459A-A847-6C6A8D0A9447}">
      <dsp:nvSpPr>
        <dsp:cNvPr id="0" name=""/>
        <dsp:cNvSpPr/>
      </dsp:nvSpPr>
      <dsp:spPr>
        <a:xfrm>
          <a:off x="0" y="2497485"/>
          <a:ext cx="3236064" cy="475059"/>
        </a:xfrm>
        <a:prstGeom prst="roundRect">
          <a:avLst/>
        </a:prstGeom>
        <a:solidFill>
          <a:srgbClr val="DCCF73">
            <a:alpha val="7181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A6: Analýza a výber vhodnej metódy aplikácie preventívneho prostriedku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2520675"/>
        <a:ext cx="3189684" cy="428679"/>
      </dsp:txXfrm>
    </dsp:sp>
    <dsp:sp modelId="{3B24778D-DFE8-474E-A3BA-E56BEA2D3F93}">
      <dsp:nvSpPr>
        <dsp:cNvPr id="0" name=""/>
        <dsp:cNvSpPr/>
      </dsp:nvSpPr>
      <dsp:spPr>
        <a:xfrm rot="5400000">
          <a:off x="5922542" y="357325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Stanovenie optimálneho času a dávkovania prípravku na základe skúseností z experimentu.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Zohľadnenie fenologických fáz rastlín pri zbere a príprave prípravku.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236064" y="3062355"/>
        <a:ext cx="5734451" cy="342943"/>
      </dsp:txXfrm>
    </dsp:sp>
    <dsp:sp modelId="{472045A5-0231-4DD4-BD58-692BAB24C49E}">
      <dsp:nvSpPr>
        <dsp:cNvPr id="0" name=""/>
        <dsp:cNvSpPr/>
      </dsp:nvSpPr>
      <dsp:spPr>
        <a:xfrm>
          <a:off x="0" y="2996297"/>
          <a:ext cx="3236064" cy="475059"/>
        </a:xfrm>
        <a:prstGeom prst="roundRect">
          <a:avLst/>
        </a:prstGeom>
        <a:solidFill>
          <a:srgbClr val="DCCF73">
            <a:alpha val="68182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A7: Frekvencia aplikácie a dávkovania navrhnutého nového prípravku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3019487"/>
        <a:ext cx="3189684" cy="428679"/>
      </dsp:txXfrm>
    </dsp:sp>
    <dsp:sp modelId="{AD36BFF6-83F8-44FD-91FE-93DC88C8AAFE}">
      <dsp:nvSpPr>
        <dsp:cNvPr id="0" name=""/>
        <dsp:cNvSpPr/>
      </dsp:nvSpPr>
      <dsp:spPr>
        <a:xfrm rot="5400000">
          <a:off x="5922542" y="856137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Aplikácia organického prípravku a vybraných mechanických a hygienických postupov na experimentálne včelstvá.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Pravidelné prehliadky včelstiev a aplikácia postupov na začiatku každej včelárskej sezóny.</a:t>
          </a:r>
        </a:p>
      </dsp:txBody>
      <dsp:txXfrm rot="-5400000">
        <a:off x="3236064" y="3561167"/>
        <a:ext cx="5734451" cy="342943"/>
      </dsp:txXfrm>
    </dsp:sp>
    <dsp:sp modelId="{BF72B242-BAFF-4F4A-B4BA-E56B1D4AD697}">
      <dsp:nvSpPr>
        <dsp:cNvPr id="0" name=""/>
        <dsp:cNvSpPr/>
      </dsp:nvSpPr>
      <dsp:spPr>
        <a:xfrm>
          <a:off x="0" y="3495109"/>
          <a:ext cx="3236064" cy="475059"/>
        </a:xfrm>
        <a:prstGeom prst="roundRect">
          <a:avLst/>
        </a:prstGeom>
        <a:solidFill>
          <a:srgbClr val="DCCF73">
            <a:alpha val="64545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A8: Aplikácia navrhnutého ekologicky a environmentálne bezpečného manažmentu včelárenia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3518299"/>
        <a:ext cx="3189684" cy="428679"/>
      </dsp:txXfrm>
    </dsp:sp>
    <dsp:sp modelId="{CC6D93BF-CB6A-496C-940E-BC3C81E9CA83}">
      <dsp:nvSpPr>
        <dsp:cNvPr id="0" name=""/>
        <dsp:cNvSpPr/>
      </dsp:nvSpPr>
      <dsp:spPr>
        <a:xfrm rot="5400000">
          <a:off x="5922542" y="1354949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Aplikácia Ekopolu podľa pokynov výrobcu na včelstvá prvej skupiny.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Zaznamenávanie dátumov a časov aplikácie v knihe veterinárnych úkonov.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236064" y="4059979"/>
        <a:ext cx="5734451" cy="342943"/>
      </dsp:txXfrm>
    </dsp:sp>
    <dsp:sp modelId="{865DC94F-7898-4BEF-BE18-7BCC14CED39A}">
      <dsp:nvSpPr>
        <dsp:cNvPr id="0" name=""/>
        <dsp:cNvSpPr/>
      </dsp:nvSpPr>
      <dsp:spPr>
        <a:xfrm>
          <a:off x="0" y="3993921"/>
          <a:ext cx="3236064" cy="475059"/>
        </a:xfrm>
        <a:prstGeom prst="roundRect">
          <a:avLst/>
        </a:prstGeom>
        <a:solidFill>
          <a:srgbClr val="DCCF73">
            <a:alpha val="60909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A9: Aplikácia </a:t>
          </a:r>
          <a:r>
            <a:rPr lang="sk-SK" sz="1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Ekopolu</a:t>
          </a: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vo včelstvách prvej skupiny (1-10)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4017111"/>
        <a:ext cx="3189684" cy="428679"/>
      </dsp:txXfrm>
    </dsp:sp>
    <dsp:sp modelId="{39C0D4C2-4BE6-4318-BC70-1AFFC9D35988}">
      <dsp:nvSpPr>
        <dsp:cNvPr id="0" name=""/>
        <dsp:cNvSpPr/>
      </dsp:nvSpPr>
      <dsp:spPr>
        <a:xfrm rot="5400000">
          <a:off x="5922542" y="1853761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Pravidelné zisťovanie miery zamorenia včelstiev na konci každého mesiaca včelárskej sezóny.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Zaznamenávanie údajov o hmotnosti úľov pre analýzu populácie včiel.</a:t>
          </a:r>
        </a:p>
      </dsp:txBody>
      <dsp:txXfrm rot="-5400000">
        <a:off x="3236064" y="4558791"/>
        <a:ext cx="5734451" cy="342943"/>
      </dsp:txXfrm>
    </dsp:sp>
    <dsp:sp modelId="{51FB4971-1488-4718-B19D-70935E77367F}">
      <dsp:nvSpPr>
        <dsp:cNvPr id="0" name=""/>
        <dsp:cNvSpPr/>
      </dsp:nvSpPr>
      <dsp:spPr>
        <a:xfrm>
          <a:off x="0" y="4492733"/>
          <a:ext cx="3236064" cy="475059"/>
        </a:xfrm>
        <a:prstGeom prst="roundRect">
          <a:avLst/>
        </a:prstGeom>
        <a:solidFill>
          <a:srgbClr val="DCCF73">
            <a:alpha val="57273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A10: Zisťovanie početnosti populácií pozorovaných včelstiev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4515923"/>
        <a:ext cx="3189684" cy="428679"/>
      </dsp:txXfrm>
    </dsp:sp>
    <dsp:sp modelId="{7B5E442E-1BB1-4377-BD2C-6067C1907DD7}">
      <dsp:nvSpPr>
        <dsp:cNvPr id="0" name=""/>
        <dsp:cNvSpPr/>
      </dsp:nvSpPr>
      <dsp:spPr>
        <a:xfrm rot="5400000">
          <a:off x="5922542" y="2352573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Formulácia a testovanie štatistických hypotéz o účinnosti oboch postupov ošetrovania.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Použitie štatistických testov (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Shapiro-Wilkov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test, parametrické/neparametrické testy) a softvéru (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Excel) na analýzu dát.</a:t>
          </a:r>
        </a:p>
      </dsp:txBody>
      <dsp:txXfrm rot="-5400000">
        <a:off x="3236064" y="5057603"/>
        <a:ext cx="5734451" cy="342943"/>
      </dsp:txXfrm>
    </dsp:sp>
    <dsp:sp modelId="{C2B10104-EFB5-46C5-BA05-F8533883D47F}">
      <dsp:nvSpPr>
        <dsp:cNvPr id="0" name=""/>
        <dsp:cNvSpPr/>
      </dsp:nvSpPr>
      <dsp:spPr>
        <a:xfrm>
          <a:off x="0" y="4991546"/>
          <a:ext cx="3236064" cy="475059"/>
        </a:xfrm>
        <a:prstGeom prst="roundRect">
          <a:avLst/>
        </a:prstGeom>
        <a:solidFill>
          <a:srgbClr val="DCCF73">
            <a:alpha val="53636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A11: Štatistická analýza a vyhodnotenie rozdielov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5014736"/>
        <a:ext cx="3189684" cy="428679"/>
      </dsp:txXfrm>
    </dsp:sp>
    <dsp:sp modelId="{74FF1F87-6CA4-439A-AE70-400BA416D245}">
      <dsp:nvSpPr>
        <dsp:cNvPr id="0" name=""/>
        <dsp:cNvSpPr/>
      </dsp:nvSpPr>
      <dsp:spPr>
        <a:xfrm rot="5400000">
          <a:off x="5922542" y="2851386"/>
          <a:ext cx="380047" cy="5753003"/>
        </a:xfrm>
        <a:prstGeom prst="round2SameRect">
          <a:avLst/>
        </a:prstGeom>
        <a:solidFill>
          <a:prstClr val="white"/>
        </a:solidFill>
        <a:ln w="12700" cap="flat" cmpd="sng" algn="ctr">
          <a:solidFill>
            <a:srgbClr val="DCCF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Vyhodnotenie účinnosti ošetrovania </a:t>
          </a:r>
          <a:r>
            <a:rPr lang="sk-SK" sz="85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Ekopolom</a:t>
          </a:r>
          <a:r>
            <a:rPr lang="sk-SK" sz="8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novým prípravkom z krátkodobého a dlhodobého hľadiska.</a:t>
          </a:r>
        </a:p>
        <a:p>
          <a:pPr marL="0" lvl="1" indent="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79388" algn="l"/>
            </a:tabLst>
          </a:pPr>
          <a:r>
            <a:rPr lang="sk-SK" sz="8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Riešenie problému rezistencie roztočov obmenou použitých rastlín v prípravku.</a:t>
          </a:r>
          <a:endParaRPr lang="sk-SK" sz="85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236064" y="5556416"/>
        <a:ext cx="5734451" cy="342943"/>
      </dsp:txXfrm>
    </dsp:sp>
    <dsp:sp modelId="{07D5F295-552B-42A9-A7DC-40826B32165B}">
      <dsp:nvSpPr>
        <dsp:cNvPr id="0" name=""/>
        <dsp:cNvSpPr/>
      </dsp:nvSpPr>
      <dsp:spPr>
        <a:xfrm>
          <a:off x="0" y="5490358"/>
          <a:ext cx="3236064" cy="475059"/>
        </a:xfrm>
        <a:prstGeom prst="roundRect">
          <a:avLst/>
        </a:prstGeom>
        <a:solidFill>
          <a:srgbClr val="DCCF73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A12: Porovnanie účinnosti nami navrhnutých postupov ošetrovania</a:t>
          </a:r>
          <a:endParaRPr lang="sk-SK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" y="5513548"/>
        <a:ext cx="3189684" cy="42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ED75-00E3-485A-8416-9C0781C76080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FA36A-4A31-41B8-8462-6268C100DB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89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14E3-9D30-4D75-B449-058765DBEA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1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859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397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006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54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739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DAB2D-593B-4ACC-A59D-D16D88F1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>
            <a:extLst>
              <a:ext uri="{FF2B5EF4-FFF2-40B4-BE49-F238E27FC236}">
                <a16:creationId xmlns:a16="http://schemas.microsoft.com/office/drawing/2014/main" id="{07D4EA68-6BE3-991A-E284-F56D844994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>
            <a:extLst>
              <a:ext uri="{FF2B5EF4-FFF2-40B4-BE49-F238E27FC236}">
                <a16:creationId xmlns:a16="http://schemas.microsoft.com/office/drawing/2014/main" id="{CB02F9D0-1848-0DAB-A30C-194B4367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>
            <a:extLst>
              <a:ext uri="{FF2B5EF4-FFF2-40B4-BE49-F238E27FC236}">
                <a16:creationId xmlns:a16="http://schemas.microsoft.com/office/drawing/2014/main" id="{FF6DB925-0448-7EC5-19F0-026249742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629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3A2C-E495-6E37-533A-3EB50368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>
            <a:extLst>
              <a:ext uri="{FF2B5EF4-FFF2-40B4-BE49-F238E27FC236}">
                <a16:creationId xmlns:a16="http://schemas.microsoft.com/office/drawing/2014/main" id="{55B86C8D-1E90-E48B-6982-6092F76551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>
            <a:extLst>
              <a:ext uri="{FF2B5EF4-FFF2-40B4-BE49-F238E27FC236}">
                <a16:creationId xmlns:a16="http://schemas.microsoft.com/office/drawing/2014/main" id="{19DA984B-42DF-79DF-9C58-7D8722549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>
            <a:extLst>
              <a:ext uri="{FF2B5EF4-FFF2-40B4-BE49-F238E27FC236}">
                <a16:creationId xmlns:a16="http://schemas.microsoft.com/office/drawing/2014/main" id="{DC3156FA-4BC0-2232-2759-FA8D1F8D0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517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1CA30-FB6B-6E38-135D-C97570931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>
            <a:extLst>
              <a:ext uri="{FF2B5EF4-FFF2-40B4-BE49-F238E27FC236}">
                <a16:creationId xmlns:a16="http://schemas.microsoft.com/office/drawing/2014/main" id="{EA977BF6-757B-6251-D34C-AB2C645A8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>
            <a:extLst>
              <a:ext uri="{FF2B5EF4-FFF2-40B4-BE49-F238E27FC236}">
                <a16:creationId xmlns:a16="http://schemas.microsoft.com/office/drawing/2014/main" id="{4A957B5C-583E-C2DC-1279-4AEE32C82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>
            <a:extLst>
              <a:ext uri="{FF2B5EF4-FFF2-40B4-BE49-F238E27FC236}">
                <a16:creationId xmlns:a16="http://schemas.microsoft.com/office/drawing/2014/main" id="{4AFA43D0-9814-853F-8400-12E865F3D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07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3508-D310-469A-85AA-31E48145C381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021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236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70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15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9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0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345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09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97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740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2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E839-7D26-49C3-9171-8F4F3D989C3E}" type="datetimeFigureOut">
              <a:rPr lang="sk-SK" smtClean="0"/>
              <a:t>4. 8. 2025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BDE0-0BA1-474D-899B-72DBD9A2CB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0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643438" y="2714620"/>
            <a:ext cx="4436554" cy="36433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835150" y="0"/>
            <a:ext cx="5556250" cy="1357298"/>
          </a:xfrm>
          <a:solidFill>
            <a:srgbClr val="DCCF73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Projekt R2: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ENVIHERB 09I03-03-V04-00380</a:t>
            </a:r>
            <a:endParaRPr lang="sk-SK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Zástupný symbol obsahu 1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noFill/>
          <a:ln w="38100">
            <a:solidFill>
              <a:srgbClr val="DCCF73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sk-SK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110641"/>
            <a:ext cx="9144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sk-SK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Kontrola </a:t>
            </a:r>
            <a:r>
              <a:rPr kumimoji="0" lang="sk-SK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varroózy</a:t>
            </a: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Rastlinná </a:t>
            </a:r>
            <a:r>
              <a:rPr kumimoji="0" lang="sk-SK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vs</a:t>
            </a: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tradičná liečba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endParaRPr kumimoji="0" lang="sk-SK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endParaRPr kumimoji="0" lang="sk-SK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sk-SK" sz="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lang="sk-SK" dirty="0">
                <a:latin typeface="Arial" pitchFamily="34" charset="0"/>
                <a:ea typeface="Calibri" pitchFamily="34" charset="0"/>
                <a:cs typeface="Arial" pitchFamily="34" charset="0"/>
              </a:rPr>
              <a:t> Vedúci projektu:		Ing. Michaela Korená Hillayová, PhD.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lang="sk-SK" dirty="0">
                <a:latin typeface="Arial" pitchFamily="34" charset="0"/>
                <a:ea typeface="Calibri" pitchFamily="34" charset="0"/>
                <a:cs typeface="Arial" pitchFamily="34" charset="0"/>
              </a:rPr>
              <a:t> Fakulta:			Lesnícka fakulta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lang="sk-SK" dirty="0">
                <a:latin typeface="Arial" pitchFamily="34" charset="0"/>
                <a:ea typeface="Calibri" pitchFamily="34" charset="0"/>
                <a:cs typeface="Arial" pitchFamily="34" charset="0"/>
              </a:rPr>
              <a:t> Pracovisko: 			Katedra prírodného prostredia - LF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lang="sk-SK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sk-S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Zvolen 2024</a:t>
            </a:r>
            <a:r>
              <a:rPr kumimoji="0" lang="sk-SK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sk-SK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Users\Lubo\Desktop\Graphi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8801" cy="1285875"/>
          </a:xfrm>
          <a:prstGeom prst="rect">
            <a:avLst/>
          </a:prstGeom>
          <a:noFill/>
        </p:spPr>
      </p:pic>
      <p:pic>
        <p:nvPicPr>
          <p:cNvPr id="2" name="Picture 1" descr="C:\Users\Acer\Desktop\lesnícka fakulta.jpg">
            <a:extLst>
              <a:ext uri="{FF2B5EF4-FFF2-40B4-BE49-F238E27FC236}">
                <a16:creationId xmlns:a16="http://schemas.microsoft.com/office/drawing/2014/main" id="{E5066433-D957-90E9-F851-3B9FB219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6107" y="34923"/>
            <a:ext cx="1363185" cy="1287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8028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22961" y="0"/>
            <a:ext cx="8321040" cy="800100"/>
          </a:xfrm>
          <a:solidFill>
            <a:srgbClr val="DCCF73"/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k-SK" sz="3200" b="1" dirty="0">
                <a:solidFill>
                  <a:srgbClr val="DCCF73"/>
                </a:solidFill>
                <a:latin typeface="Arial" pitchFamily="34" charset="0"/>
                <a:cs typeface="Arial" pitchFamily="34" charset="0"/>
              </a:rPr>
              <a:t>Korený</a:t>
            </a:r>
            <a:endParaRPr lang="sk-SK" sz="3200" b="1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ovná spojnica 17"/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>
            <a:off x="828829" y="44451"/>
            <a:ext cx="0" cy="6858000"/>
          </a:xfrm>
          <a:prstGeom prst="line">
            <a:avLst/>
          </a:prstGeom>
          <a:ln w="19050">
            <a:solidFill>
              <a:srgbClr val="DCC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44451"/>
          <a:ext cx="810257" cy="6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451"/>
                        <a:ext cx="810257" cy="665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10</a:t>
            </a:fld>
            <a:endParaRPr lang="sk-SK" dirty="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 rot="10800000">
            <a:off x="107233" y="1350170"/>
            <a:ext cx="504825" cy="3671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sk-SK" sz="2400" b="1" dirty="0">
                <a:latin typeface="Arial" pitchFamily="34" charset="0"/>
                <a:cs typeface="Arial" pitchFamily="34" charset="0"/>
              </a:rPr>
              <a:t>ENVIHERB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387CA9C0-5E8C-47B3-88A7-F9CCA9C4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52" y="0"/>
            <a:ext cx="1402079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A0860749-BEA2-4B2A-A82C-03C53E833C3B}"/>
              </a:ext>
            </a:extLst>
          </p:cNvPr>
          <p:cNvSpPr txBox="1"/>
          <p:nvPr/>
        </p:nvSpPr>
        <p:spPr>
          <a:xfrm>
            <a:off x="924559" y="1384300"/>
            <a:ext cx="8026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7F7BB51-93C7-426A-B524-D85CDEC53B4D}"/>
              </a:ext>
            </a:extLst>
          </p:cNvPr>
          <p:cNvSpPr txBox="1"/>
          <p:nvPr/>
        </p:nvSpPr>
        <p:spPr>
          <a:xfrm>
            <a:off x="1599547" y="194472"/>
            <a:ext cx="5890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k-SK" sz="2800" b="1" dirty="0">
                <a:latin typeface="Arial" pitchFamily="34" charset="0"/>
                <a:cs typeface="Arial" pitchFamily="34" charset="0"/>
              </a:rPr>
              <a:t>Ďakujem Vám za pozornosť.</a:t>
            </a:r>
          </a:p>
        </p:txBody>
      </p:sp>
      <p:pic>
        <p:nvPicPr>
          <p:cNvPr id="3" name="Picture 1" descr="C:\Users\Acer\Desktop\lesnícka fakulta.jpg">
            <a:extLst>
              <a:ext uri="{FF2B5EF4-FFF2-40B4-BE49-F238E27FC236}">
                <a16:creationId xmlns:a16="http://schemas.microsoft.com/office/drawing/2014/main" id="{D22B8C54-0C79-51D7-031F-2EE8DE2E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6097870"/>
            <a:ext cx="804844" cy="760130"/>
          </a:xfrm>
          <a:prstGeom prst="rect">
            <a:avLst/>
          </a:prstGeom>
          <a:noFill/>
        </p:spPr>
      </p:pic>
      <p:pic>
        <p:nvPicPr>
          <p:cNvPr id="5" name="Obrázok 4" descr="Obrázok, na ktorom je exteriér, nebo, tráva, oblak&#10;&#10;Obsah vygenerovaný pomocou AI môže byť nesprávny.">
            <a:extLst>
              <a:ext uri="{FF2B5EF4-FFF2-40B4-BE49-F238E27FC236}">
                <a16:creationId xmlns:a16="http://schemas.microsoft.com/office/drawing/2014/main" id="{C8904162-677D-E6E1-2E7C-BFC8EE3AD5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33" y="800100"/>
            <a:ext cx="6518718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58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-1"/>
            <a:ext cx="9144001" cy="716017"/>
          </a:xfrm>
          <a:solidFill>
            <a:srgbClr val="DCCF73"/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sk-SK" sz="2800" b="1" dirty="0">
                <a:latin typeface="Arial" pitchFamily="34" charset="0"/>
                <a:cs typeface="Arial" pitchFamily="34" charset="0"/>
              </a:rPr>
              <a:t> Obsah prezentácie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ovná spojnica 17"/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387CA9C0-5E8C-47B3-88A7-F9CCA9C4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-1"/>
            <a:ext cx="1402079" cy="7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6D052C53-3D1F-4405-849C-F34EA49F9FEB}"/>
              </a:ext>
            </a:extLst>
          </p:cNvPr>
          <p:cNvSpPr txBox="1"/>
          <p:nvPr/>
        </p:nvSpPr>
        <p:spPr>
          <a:xfrm>
            <a:off x="237073" y="948566"/>
            <a:ext cx="87610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Súčasný stav riešenej problematiky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Charakteristika cieľov projektu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Konkrétny návrh postupu na dosiahnutie cieľov projektu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Popis použitých metodických postupov a ich zdôvodnenie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Riešiteľský kolektív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Použitá literatúra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83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0100"/>
          </a:xfrm>
          <a:solidFill>
            <a:srgbClr val="DCCF73"/>
          </a:solidFill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sk-SK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>
                <a:latin typeface="Arial" pitchFamily="34" charset="0"/>
                <a:cs typeface="Arial" pitchFamily="34" charset="0"/>
              </a:rPr>
              <a:t>Súčasný stav problematiky</a:t>
            </a:r>
            <a:br>
              <a:rPr lang="sk-SK" sz="2600" b="1" dirty="0">
                <a:latin typeface="Arial" pitchFamily="34" charset="0"/>
                <a:cs typeface="Arial" pitchFamily="34" charset="0"/>
              </a:rPr>
            </a:br>
            <a:r>
              <a:rPr lang="sk-SK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Základné pojmy</a:t>
            </a:r>
          </a:p>
        </p:txBody>
      </p:sp>
      <p:cxnSp>
        <p:nvCxnSpPr>
          <p:cNvPr id="18" name="Rovná spojnica 17"/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3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387CA9C0-5E8C-47B3-88A7-F9CCA9C4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1" y="-1"/>
            <a:ext cx="1443789" cy="8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7787FC0-8E3C-4E04-A5E9-51C0BF1766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79" y="3837235"/>
            <a:ext cx="5686441" cy="2328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B15D9127-03F3-4989-8A98-B81B2602C213}"/>
              </a:ext>
            </a:extLst>
          </p:cNvPr>
          <p:cNvSpPr txBox="1"/>
          <p:nvPr/>
        </p:nvSpPr>
        <p:spPr>
          <a:xfrm>
            <a:off x="654020" y="6075726"/>
            <a:ext cx="8188960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sk-SK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Obrázok 1:</a:t>
            </a:r>
            <a:r>
              <a:rPr lang="sk-SK" sz="16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Zobrazenie parazitujúceho </a:t>
            </a:r>
            <a:r>
              <a:rPr lang="sk-SK" sz="16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</a:t>
            </a:r>
            <a:r>
              <a:rPr lang="sk-SK" sz="16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destructor</a:t>
            </a:r>
            <a:r>
              <a:rPr lang="sk-SK" sz="16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6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dospelej včele</a:t>
            </a:r>
            <a:endParaRPr lang="sk-SK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sk-SK" sz="16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</a:t>
            </a:r>
            <a:r>
              <a:rPr lang="sk-SK" sz="16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Fotoarchív</a:t>
            </a:r>
            <a:r>
              <a:rPr lang="sk-SK" sz="16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autora</a:t>
            </a:r>
            <a:endParaRPr lang="sk-SK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D052C53-3D1F-4405-849C-F34EA49F9FEB}"/>
              </a:ext>
            </a:extLst>
          </p:cNvPr>
          <p:cNvSpPr txBox="1"/>
          <p:nvPr/>
        </p:nvSpPr>
        <p:spPr>
          <a:xfrm>
            <a:off x="151960" y="800100"/>
            <a:ext cx="869102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Varroóza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ochorenie včiel spôsobené parazitom </a:t>
            </a:r>
            <a:r>
              <a:rPr lang="sk-SK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Varroa</a:t>
            </a:r>
            <a:r>
              <a:rPr lang="sk-SK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destructor</a:t>
            </a:r>
            <a:r>
              <a:rPr lang="sk-SK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Klieštik</a:t>
            </a:r>
            <a:r>
              <a:rPr lang="sk-SK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včelí) </a:t>
            </a:r>
            <a:r>
              <a:rPr lang="sk-SK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(Obrázok 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Európy bol </a:t>
            </a:r>
            <a:r>
              <a:rPr lang="sk-SK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Varroa</a:t>
            </a:r>
            <a:r>
              <a:rPr lang="sk-SK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destructor</a:t>
            </a:r>
            <a:r>
              <a:rPr lang="sk-SK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Klieštik</a:t>
            </a:r>
            <a:r>
              <a:rPr lang="sk-SK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včelí) 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dovlečený z Ázie nemeckými vedcami zo Včelárskeho výskumného ústavu (</a:t>
            </a:r>
            <a:r>
              <a:rPr lang="sk-SK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Bieneninstitut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Oberursel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v roku 1977 za účelom skúmania, odvtedy sa nezadržateľne šíry takmer po celom svete, zatiaľ okrem Austrálie a Nového Zélandu,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Slovensku bol tento parazit po prvýkrát diagnostikovaný v roku 1978.</a:t>
            </a:r>
          </a:p>
          <a:p>
            <a:pPr algn="just"/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Environmentálne bezpečné preventívne prostriedky proti </a:t>
            </a:r>
            <a:r>
              <a:rPr lang="sk-SK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varroóze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 také prostriedky, ktoré nezanechávajú nebezpečné </a:t>
            </a:r>
            <a:r>
              <a:rPr lang="sk-S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reziduá</a:t>
            </a:r>
            <a:r>
              <a:rPr lang="sk-S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 úli, na včelách a aj ich produktoch, sú ekologické.</a:t>
            </a: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sz="16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815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-1"/>
            <a:ext cx="9144001" cy="808523"/>
          </a:xfrm>
          <a:solidFill>
            <a:srgbClr val="DCCF73"/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sk-SK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>
                <a:latin typeface="Arial" pitchFamily="34" charset="0"/>
                <a:cs typeface="Arial" pitchFamily="34" charset="0"/>
              </a:rPr>
              <a:t>Súčasný stav problematiky</a:t>
            </a:r>
            <a:br>
              <a:rPr lang="sk-SK" sz="2800" b="1" dirty="0">
                <a:latin typeface="Arial" pitchFamily="34" charset="0"/>
                <a:cs typeface="Arial" pitchFamily="34" charset="0"/>
              </a:rPr>
            </a:br>
            <a:r>
              <a:rPr lang="sk-SK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Základné pojmy</a:t>
            </a:r>
          </a:p>
        </p:txBody>
      </p:sp>
      <p:cxnSp>
        <p:nvCxnSpPr>
          <p:cNvPr id="18" name="Rovná spojnica 17"/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4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387CA9C0-5E8C-47B3-88A7-F9CCA9C4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37" y="-2"/>
            <a:ext cx="1434164" cy="8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AAA2ABA3-7161-6515-84D8-3509DF3487CE}"/>
              </a:ext>
            </a:extLst>
          </p:cNvPr>
          <p:cNvSpPr txBox="1"/>
          <p:nvPr/>
        </p:nvSpPr>
        <p:spPr>
          <a:xfrm>
            <a:off x="86627" y="794481"/>
            <a:ext cx="893224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1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Manažment predchádzania a ošetrovania včelstiev proti </a:t>
            </a:r>
            <a:r>
              <a:rPr lang="sk-SK" sz="2100" b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varroóze</a:t>
            </a:r>
            <a:r>
              <a:rPr lang="sk-SK" sz="21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sk-SK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existuje množstvo spôsobov ošetrenia včelstiev, avšak nie všetky sú environmentálne vhodné a účinnosť liečby nemusí byť rovnaká vo všetkých regiónoch sveta. Dôležitý je celkový manažment znižovania populácie roztočov (viď. liečebná pyramída, Obrázok 2). 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6303D82-F0B5-AC51-2CF9-D662A0F4A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60" y="2510634"/>
            <a:ext cx="5643880" cy="3403600"/>
          </a:xfrm>
          <a:prstGeom prst="rect">
            <a:avLst/>
          </a:prstGeom>
          <a:noFill/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33C07167-4A0E-8D95-3AE2-0D9309F203F4}"/>
              </a:ext>
            </a:extLst>
          </p:cNvPr>
          <p:cNvSpPr txBox="1"/>
          <p:nvPr/>
        </p:nvSpPr>
        <p:spPr>
          <a:xfrm>
            <a:off x="167833" y="5939330"/>
            <a:ext cx="8721524" cy="71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180340" algn="l"/>
              </a:tabLst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Obrázok 2.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Manažment znižovania populácie roztočov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varroa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- liečebná pyramída</a:t>
            </a:r>
          </a:p>
          <a:p>
            <a:pPr algn="ctr">
              <a:spcAft>
                <a:spcPts val="800"/>
              </a:spcAft>
              <a:tabLst>
                <a:tab pos="180340" algn="l"/>
              </a:tabLst>
            </a:pP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Zdroj: prebraté a upravené podľa </a:t>
            </a:r>
            <a:r>
              <a:rPr lang="sk-SK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Jack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Ellis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37093780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0100"/>
          </a:xfrm>
          <a:solidFill>
            <a:srgbClr val="DCCF73"/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k-SK" sz="3200" b="1" dirty="0">
                <a:latin typeface="Arial" pitchFamily="34" charset="0"/>
                <a:cs typeface="Arial" pitchFamily="34" charset="0"/>
              </a:rPr>
              <a:t> Ciele projektu ENVIHERB</a:t>
            </a:r>
          </a:p>
        </p:txBody>
      </p:sp>
      <p:cxnSp>
        <p:nvCxnSpPr>
          <p:cNvPr id="18" name="Rovná spojnica 17"/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5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387CA9C0-5E8C-47B3-88A7-F9CCA9C4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52" y="0"/>
            <a:ext cx="1402079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6" name="BlokTextu 7">
            <a:extLst>
              <a:ext uri="{FF2B5EF4-FFF2-40B4-BE49-F238E27FC236}">
                <a16:creationId xmlns:a16="http://schemas.microsoft.com/office/drawing/2014/main" id="{1FCEE204-9904-415D-B269-52C395F54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818241"/>
              </p:ext>
            </p:extLst>
          </p:nvPr>
        </p:nvGraphicFramePr>
        <p:xfrm>
          <a:off x="76918" y="850851"/>
          <a:ext cx="8990161" cy="581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BlokTextu 1">
            <a:extLst>
              <a:ext uri="{FF2B5EF4-FFF2-40B4-BE49-F238E27FC236}">
                <a16:creationId xmlns:a16="http://schemas.microsoft.com/office/drawing/2014/main" id="{9845774C-52D4-7F84-5FFF-423BF5F9D865}"/>
              </a:ext>
            </a:extLst>
          </p:cNvPr>
          <p:cNvSpPr txBox="1"/>
          <p:nvPr/>
        </p:nvSpPr>
        <p:spPr>
          <a:xfrm>
            <a:off x="157842" y="3702480"/>
            <a:ext cx="8828314" cy="307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 dosiahnutie hlavného cieľa projektu bude tiež potrebné splniť nasledovné </a:t>
            </a:r>
            <a:r>
              <a:rPr lang="sk-SK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čiastkové ciele</a:t>
            </a: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69875" indent="-269875"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	Navrhnúť zloženie nového organického prípravku na kontrolu </a:t>
            </a:r>
            <a:r>
              <a:rPr lang="sk-SK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varroózy</a:t>
            </a: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pomocou fytoterapie. </a:t>
            </a:r>
          </a:p>
          <a:p>
            <a:pPr marL="269875" indent="-269875"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	Otestovať účinnosť nového organického prípravku na prvej skupine včelstiev.</a:t>
            </a:r>
          </a:p>
          <a:p>
            <a:pPr marL="269875" indent="-269875"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	Otestovať účinnosť veterinárneho prípravku </a:t>
            </a:r>
            <a:r>
              <a:rPr lang="sk-SK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Ekopolu</a:t>
            </a: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druhej skupine včelstiev.</a:t>
            </a:r>
          </a:p>
          <a:p>
            <a:pPr marL="269875" indent="-269875"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	Porovnať účinnosť zvolených postupov potláčania </a:t>
            </a:r>
            <a:r>
              <a:rPr lang="sk-SK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varroózy</a:t>
            </a: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obidvoch skupinách včelstiev z krátkodobého a dlhodobého hľadiska.</a:t>
            </a:r>
          </a:p>
          <a:p>
            <a:pPr marL="269875" indent="-269875"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	Formulovať nové postupy ekologicky a environmentálne bezpečné hygienické (mechanické a chemické) postupy kontroly </a:t>
            </a:r>
            <a:r>
              <a:rPr lang="sk-SK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varoózy</a:t>
            </a: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2804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5A3A2-6B27-E8BC-141C-B3B13B68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FC13A20C-DCEE-B033-274A-EB21269E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0100"/>
          </a:xfrm>
          <a:solidFill>
            <a:srgbClr val="DCCF73"/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k-SK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3000" b="1" dirty="0">
                <a:latin typeface="Arial" pitchFamily="34" charset="0"/>
                <a:cs typeface="Arial" pitchFamily="34" charset="0"/>
              </a:rPr>
              <a:t>Vedecké otázky a pracovné hypotézy</a:t>
            </a:r>
          </a:p>
        </p:txBody>
      </p: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5F5655D0-F7DB-17BD-8BBF-5AC46CA866AD}"/>
              </a:ext>
            </a:extLst>
          </p:cNvPr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>
            <a:extLst>
              <a:ext uri="{FF2B5EF4-FFF2-40B4-BE49-F238E27FC236}">
                <a16:creationId xmlns:a16="http://schemas.microsoft.com/office/drawing/2014/main" id="{C1E7DEB5-D4E6-52A8-7987-30BFE0A4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3CC8DF93-7C72-A12F-B809-720EAE44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52" y="0"/>
            <a:ext cx="1402079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EB0A027-80BB-1D86-F6B4-FDC9E289DC00}"/>
              </a:ext>
            </a:extLst>
          </p:cNvPr>
          <p:cNvSpPr txBox="1"/>
          <p:nvPr/>
        </p:nvSpPr>
        <p:spPr>
          <a:xfrm>
            <a:off x="39539" y="860102"/>
            <a:ext cx="9064922" cy="57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Vedecké otázky:</a:t>
            </a:r>
            <a:endParaRPr lang="sk-SK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Q1: Je krátkodobá efektívnosť kontroly </a:t>
            </a:r>
            <a:r>
              <a:rPr lang="sk-SK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varroózy</a:t>
            </a: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prostredníctvom obidvoch navrhnutých postupov rozdielna?</a:t>
            </a: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Q2: Je niektorý z uvedených postupov kontroly parazita efektívnejší z dlhodobého hľadiska?</a:t>
            </a: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Q3: Majú navrhnuté postupy vplyv na početnosť populácií prezimovaných včelstiev v projekte?</a:t>
            </a: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Q4: Je možné aplikovať experimentálne odskúšaný postup potláčania parazita v praxi bez vážnejších problémov?</a:t>
            </a:r>
          </a:p>
          <a:p>
            <a:pPr algn="just">
              <a:lnSpc>
                <a:spcPct val="115000"/>
              </a:lnSpc>
            </a:pPr>
            <a:endParaRPr lang="sk-SK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Pracovné hypotézy:</a:t>
            </a:r>
            <a:endParaRPr lang="sk-SK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H1: Rozdiel medzi krátkodobou efektívnosťou potlačenia parazita obidvomi aplikovanými postupmi je významný.</a:t>
            </a: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H2: Rozdiel medzi dlhodobou efektívnosťou potlačenia parazita obidvomi aplikovanými postupmi je významný.</a:t>
            </a: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H3: Použitý postup kontroly </a:t>
            </a:r>
            <a:r>
              <a:rPr lang="sk-SK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varroózy</a:t>
            </a: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má vplyv na početnosť populácie prezimovaných včelstiev v obidvoch skupinách.</a:t>
            </a:r>
          </a:p>
          <a:p>
            <a:pPr algn="just">
              <a:lnSpc>
                <a:spcPct val="115000"/>
              </a:lnSpc>
            </a:pPr>
            <a:r>
              <a:rPr lang="sk-SK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H4: Experimentálne odskúšaný postup je možné odporučiť pre široké používanie v praxi bez vážnejších problémov.</a:t>
            </a:r>
          </a:p>
          <a:p>
            <a:endParaRPr lang="sk-SK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30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A2086-CE2A-10B3-45AD-97018395B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68821402-E726-9234-416C-5AC134BD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0100"/>
          </a:xfrm>
          <a:solidFill>
            <a:srgbClr val="DCCF73"/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k-SK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3000" b="1" dirty="0">
                <a:latin typeface="Arial" pitchFamily="34" charset="0"/>
                <a:cs typeface="Arial" pitchFamily="34" charset="0"/>
              </a:rPr>
              <a:t>Postup na dosiahnutie cieľov projektu</a:t>
            </a:r>
            <a:endParaRPr lang="sk-SK" sz="25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0C009463-0B42-648B-9088-5A4FC7B4101E}"/>
              </a:ext>
            </a:extLst>
          </p:cNvPr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>
            <a:extLst>
              <a:ext uri="{FF2B5EF4-FFF2-40B4-BE49-F238E27FC236}">
                <a16:creationId xmlns:a16="http://schemas.microsoft.com/office/drawing/2014/main" id="{6E72C13A-378F-9722-01D8-52B1EE43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29C9BAC5-9CC9-6DE6-C96A-6B26E86E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52" y="0"/>
            <a:ext cx="1402079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0BA90E-9D08-E796-4ABF-FE30CA2FD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664304"/>
              </p:ext>
            </p:extLst>
          </p:nvPr>
        </p:nvGraphicFramePr>
        <p:xfrm>
          <a:off x="70785" y="839369"/>
          <a:ext cx="8989068" cy="596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62009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BE96B-7363-3FAC-D158-BF96689F7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FECD15A9-E6AD-B69D-D955-8E1A361C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0100"/>
          </a:xfrm>
          <a:solidFill>
            <a:srgbClr val="DCCF73"/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k-SK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3000" b="1" dirty="0">
                <a:latin typeface="Arial" pitchFamily="34" charset="0"/>
                <a:cs typeface="Arial" pitchFamily="34" charset="0"/>
              </a:rPr>
              <a:t>Riešiteľský kolektív</a:t>
            </a:r>
          </a:p>
        </p:txBody>
      </p: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FD8B92B7-63F9-11CA-047A-C350A596C0F7}"/>
              </a:ext>
            </a:extLst>
          </p:cNvPr>
          <p:cNvCxnSpPr/>
          <p:nvPr/>
        </p:nvCxnSpPr>
        <p:spPr>
          <a:xfrm>
            <a:off x="1258888" y="692150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>
            <a:extLst>
              <a:ext uri="{FF2B5EF4-FFF2-40B4-BE49-F238E27FC236}">
                <a16:creationId xmlns:a16="http://schemas.microsoft.com/office/drawing/2014/main" id="{078C0505-E844-1BB9-78C2-F193B62E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A85E6609-0F0A-EC43-EFF7-E3DA7276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52" y="0"/>
            <a:ext cx="1402079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36D1942D-53EB-56AD-2D24-1F88C99844EC}"/>
              </a:ext>
            </a:extLst>
          </p:cNvPr>
          <p:cNvSpPr txBox="1"/>
          <p:nvPr/>
        </p:nvSpPr>
        <p:spPr>
          <a:xfrm>
            <a:off x="39539" y="860102"/>
            <a:ext cx="90649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Riešiteľský kolektív je zložený z troch pracovníkov Ing. Michaela Korená Hillayová, PhD. (vedúca projektu), Ing. Ľubomír Korený (technická a intelektuálna výpomoc) a prof. Ing. Jaroslav Škvarenina, CSc. (supervízor projektu).</a:t>
            </a:r>
          </a:p>
          <a:p>
            <a:pPr algn="just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Dr. Michaela Korená Hillayová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je mladá výskumníčka, ktorá sa venuje špecifickým rizikám poľnohospodárstva na lesnej pôde v meniacich sa klimatických podmienkach. Zároveň analyzuje vplyv lokálnych environmentálnych faktorov na chorobnosť včiel a študuje aplikáciu ekologických preventívnych opatrení proti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varroóze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. Za tento výskum získala v roku 2023 ocenenie pre mladých vedeckých a výskumných pracovníkov od Slovenskej akadémie poľnohospodárskych vied. S viac ako desaťročnými skúsenosťami ako praktická včelárka je špecialistkou na posudzovanie a riadenie rizík, ktoré ovplyvňujú ekosystémy v dôsledku klimatických zmien. Od roku 2020 sa podieľala viacerých domácich a zahraničných projektoch. Jej publikačná činnosť zahŕňa viac ako 50 článkov, z toho je prvou autorkou 32 z nich. Medzi jej publikácie patrí 9 článkov v kategóriách ADC – V3 a ADM-V3, 14 článkov v kategórii V2, monografia a ďalšie. Svoje odborné poznatky o včelách a ich chorobách popularizuje aj v časopisoch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Quark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a Veda na dosah. V roku 2015 získala certifikát manažérstva kvality ISO 9001.</a:t>
            </a:r>
            <a:endParaRPr lang="sk-SK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sk-SK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Ing. Ľubomír Korený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interný doktorand na Katedre prírodného prostredia Technickej univerzity vo Zvolene (Lesnícka fakulta). Vo svojej výskumnej činnosti sa venuje lesným požiarom,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fenológii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rastlín a včelstiev a trvalo udržateľnému včeláreniu (h-index 1). Je autorom a 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spoluatorom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publikácií venovaných včelárskej problematike, konkrétne o vplyve meteorologických faktorov na spád </a:t>
            </a:r>
            <a:r>
              <a:rPr lang="sk-SK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V. </a:t>
            </a:r>
            <a:r>
              <a:rPr lang="sk-SK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destructor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 metódam na potláčanie parazitov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Varroa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 včelstvách. Dlhodobo pôsobí ako praktický včelár so 100% úspešnosťou prežitia včelstiev po zimnom období.</a:t>
            </a:r>
          </a:p>
          <a:p>
            <a:pPr algn="just"/>
            <a:r>
              <a:rPr lang="sk-SK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Ing. Jaroslav Škvarenina, CSc. 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pôsobí na Katedre prírodného prostredia Technickej univerzity vo Zvolene (Lesnícka fakulta), kde sa venuje ekológii lesa,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bioklimatológii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hydrometeorológii, znečisteniu ovzdušia a globálnym klimatickým zmenám vo vzťahu k lesným ekosystémom. Jeho výskumná činnosť je zameraná na aplikovanú lesnú a krajinnú biometeorológiu, hodnotenie prírodných rizík (sucho, klimatická vodná bilancia, požiare, biotické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stresory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napadnutie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podkôrnym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hmyzom a pod.) a ich dopadov na zložky ekosystémov. </a:t>
            </a:r>
          </a:p>
          <a:p>
            <a:pPr algn="just"/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Publikoval 70 článkov so 713 citáciami bez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autocitácií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registrovaných vo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WoS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(všetky databázy) (h-index 19), 59 článkov so 458 citáciami bez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autocitácií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registrovaných v SCOPUS (h-index 21). V rámci projektu bude pôsobiť ako odborník na meteorologické podmienky na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bionómiu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fenológiu</a:t>
            </a:r>
            <a:r>
              <a:rPr lang="sk-SK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včelstiev a ich parazitov.</a:t>
            </a:r>
          </a:p>
          <a:p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454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-16836" y="-8392"/>
            <a:ext cx="9144001" cy="943811"/>
          </a:xfrm>
          <a:solidFill>
            <a:srgbClr val="DCCF73"/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k-SK" sz="2700" b="1" dirty="0">
                <a:latin typeface="Arial" pitchFamily="34" charset="0"/>
                <a:cs typeface="Arial" pitchFamily="34" charset="0"/>
              </a:rPr>
              <a:t>Použitá literatúra v prezentácii</a:t>
            </a:r>
            <a:endParaRPr lang="sk-SK" sz="2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ovná spojnica 17"/>
          <p:cNvCxnSpPr/>
          <p:nvPr/>
        </p:nvCxnSpPr>
        <p:spPr>
          <a:xfrm>
            <a:off x="1219349" y="712968"/>
            <a:ext cx="7885112" cy="0"/>
          </a:xfrm>
          <a:prstGeom prst="line">
            <a:avLst/>
          </a:prstGeom>
          <a:ln w="22225"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>
          <a:xfrm>
            <a:off x="7047061" y="6298403"/>
            <a:ext cx="2057400" cy="365125"/>
          </a:xfrm>
        </p:spPr>
        <p:txBody>
          <a:bodyPr/>
          <a:lstStyle/>
          <a:p>
            <a:fld id="{1DAD4725-5AAC-4D63-90B8-D6BE9F0FDFB6}" type="slidenum">
              <a:rPr lang="sk-SK" smtClean="0"/>
              <a:pPr/>
              <a:t>9</a:t>
            </a:fld>
            <a:endParaRPr lang="sk-SK" dirty="0"/>
          </a:p>
        </p:txBody>
      </p:sp>
      <p:pic>
        <p:nvPicPr>
          <p:cNvPr id="1044" name="Picture 20" descr="Plást zo včelieho vosku 39x24 cm">
            <a:extLst>
              <a:ext uri="{FF2B5EF4-FFF2-40B4-BE49-F238E27FC236}">
                <a16:creationId xmlns:a16="http://schemas.microsoft.com/office/drawing/2014/main" id="{387CA9C0-5E8C-47B3-88A7-F9CCA9C4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59" y="-8393"/>
            <a:ext cx="1639211" cy="9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A0860749-BEA2-4B2A-A82C-03C53E833C3B}"/>
              </a:ext>
            </a:extLst>
          </p:cNvPr>
          <p:cNvSpPr txBox="1"/>
          <p:nvPr/>
        </p:nvSpPr>
        <p:spPr>
          <a:xfrm>
            <a:off x="924559" y="1384300"/>
            <a:ext cx="8026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3BC0945-24F1-B528-20EB-5526E5387B6A}"/>
              </a:ext>
            </a:extLst>
          </p:cNvPr>
          <p:cNvSpPr txBox="1"/>
          <p:nvPr/>
        </p:nvSpPr>
        <p:spPr>
          <a:xfrm>
            <a:off x="0" y="1122311"/>
            <a:ext cx="8950958" cy="533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 J., &amp;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Ellis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D. (2021).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management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destructor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Acari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Varroidae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damaging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(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Apis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mellifera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Hymenoptera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Apidae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))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colonies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Insect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21(5), 6.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Korená Hillayová, M., Korený, Ľ., &amp; Škvarenina, J. (2022).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infestation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colonies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destructor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Ecological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Indicators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141, 109104.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Korený, Ľ. (2021). Vplyv teploty a vlhkosti vzduchu na spád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klieštika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včelieho (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Varroa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destructor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Bakalárska práca. Zvolen: TU Z.</a:t>
            </a:r>
            <a:endParaRPr lang="sk-SK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Locke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B. (2016).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Inheritance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reduced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reproductive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reciprocal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mite-resistant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mite-susceptible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honey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Apis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mellifera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Apidologie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47, 583-588.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Dietemann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Pflugfelder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Anderson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Charrière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D.,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Chejanovsky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Dainat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B., ... &amp;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Neumann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 (2012).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Varroa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destructor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avenues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Apicultural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51(1), 125-132.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Sabahi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Gashout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Kelly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 G., &amp;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Guzman-Novoa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(2017).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oregano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effectively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safely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Varroa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destructor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infestations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honey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colonies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Acarology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72, 263-275.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I.,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Steinhauer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 A., &amp;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vanEngelsdorp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(2019).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nonchemical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Varroa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destructor</a:t>
            </a:r>
            <a:r>
              <a:rPr lang="sk-SK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Acari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Varroidae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associated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winter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colony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US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beekeeping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Entomology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112(4), 1509-1525.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Sudo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Takahashi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D.,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Andow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A., Suzuki, Y., &amp;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Yamanaka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T. (2018).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management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insecticide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resistance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insect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histories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Heterogeneous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timing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selection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interpatch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dispersal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Evolutionary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applications</a:t>
            </a:r>
            <a:r>
              <a:rPr lang="sk-SK" sz="1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11(2), 271-283.</a:t>
            </a:r>
            <a:endParaRPr lang="sk-SK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084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39495</TotalTime>
  <Words>1796</Words>
  <Application>Microsoft Office PowerPoint</Application>
  <PresentationFormat>Prezentácia na obrazovke (4:3)</PresentationFormat>
  <Paragraphs>127</Paragraphs>
  <Slides>10</Slides>
  <Notes>10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Motív Office</vt:lpstr>
      <vt:lpstr>Projekt R2: ENVIHERB 09I03-03-V04-00380</vt:lpstr>
      <vt:lpstr> Obsah prezentácie</vt:lpstr>
      <vt:lpstr> Súčasný stav problematiky  Základné pojmy</vt:lpstr>
      <vt:lpstr> Súčasný stav problematiky  Základné pojmy</vt:lpstr>
      <vt:lpstr> Ciele projektu ENVIHERB</vt:lpstr>
      <vt:lpstr> Vedecké otázky a pracovné hypotézy</vt:lpstr>
      <vt:lpstr> Postup na dosiahnutie cieľov projektu</vt:lpstr>
      <vt:lpstr> Riešiteľský kolektív</vt:lpstr>
      <vt:lpstr>Použitá literatúra v prezentácii</vt:lpstr>
      <vt:lpstr>Korený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Michaela Korená Hillayová</dc:creator>
  <cp:lastModifiedBy>Michaela Korená Hillayová</cp:lastModifiedBy>
  <cp:revision>1</cp:revision>
  <cp:lastPrinted>2023-05-25T13:52:16Z</cp:lastPrinted>
  <dcterms:created xsi:type="dcterms:W3CDTF">2019-12-08T10:34:57Z</dcterms:created>
  <dcterms:modified xsi:type="dcterms:W3CDTF">2025-08-04T10:51:23Z</dcterms:modified>
</cp:coreProperties>
</file>